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diagrams/data1.xml" ContentType="application/vnd.openxmlformats-officedocument.drawingml.diagramData+xml"/>
  <Override PartName="/ppt/diagrams/data7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notesSlides/notesSlide7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colors2.xml" ContentType="application/vnd.openxmlformats-officedocument.drawingml.diagramColors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quickStyle3.xml" ContentType="application/vnd.openxmlformats-officedocument.drawingml.diagramStyle+xml"/>
  <Override PartName="/ppt/diagrams/drawing5.xml" ContentType="application/vnd.ms-office.drawingml.diagramDrawing+xml"/>
  <Override PartName="/ppt/diagrams/drawing7.xml" ContentType="application/vnd.ms-office.drawingml.diagramDrawing+xml"/>
  <Override PartName="/ppt/diagrams/colors7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colors6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diagrams/layout3.xml" ContentType="application/vnd.openxmlformats-officedocument.drawingml.diagramLayout+xml"/>
  <Override PartName="/ppt/diagrams/colors3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4.xml" ContentType="application/vnd.ms-office.drawingml.diagramDrawing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notesMasters/notesMaster1.xml" ContentType="application/vnd.openxmlformats-officedocument.presentationml.notesMaster+xml"/>
  <Override PartName="/ppt/diagrams/drawing3.xml" ContentType="application/vnd.ms-office.drawingml.diagramDrawing+xml"/>
  <Override PartName="/ppt/diagrams/colors4.xml" ContentType="application/vnd.openxmlformats-officedocument.drawingml.diagramCol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58" r:id="rId4"/>
    <p:sldId id="260" r:id="rId5"/>
    <p:sldId id="261" r:id="rId6"/>
    <p:sldId id="257" r:id="rId7"/>
    <p:sldId id="264" r:id="rId8"/>
    <p:sldId id="271" r:id="rId9"/>
    <p:sldId id="274" r:id="rId10"/>
    <p:sldId id="275" r:id="rId11"/>
    <p:sldId id="273" r:id="rId12"/>
    <p:sldId id="266" r:id="rId13"/>
    <p:sldId id="267" r:id="rId14"/>
    <p:sldId id="268" r:id="rId15"/>
    <p:sldId id="269" r:id="rId16"/>
    <p:sldId id="270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20" autoAdjust="0"/>
  </p:normalViewPr>
  <p:slideViewPr>
    <p:cSldViewPr>
      <p:cViewPr varScale="1">
        <p:scale>
          <a:sx n="92" d="100"/>
          <a:sy n="92" d="100"/>
        </p:scale>
        <p:origin x="21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1292C0-D125-48A7-AA01-607C4B1EE4D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831B2332-FDC2-44E0-BAF3-EE1D44CC6E44}">
      <dgm:prSet phldrT="[Text]"/>
      <dgm:spPr/>
      <dgm:t>
        <a:bodyPr/>
        <a:lstStyle/>
        <a:p>
          <a:r>
            <a:rPr lang="en-AU" dirty="0" smtClean="0"/>
            <a:t>Background</a:t>
          </a:r>
          <a:endParaRPr lang="en-AU" dirty="0"/>
        </a:p>
      </dgm:t>
    </dgm:pt>
    <dgm:pt modelId="{D6C06154-033B-4DA2-980A-61867F9A92E6}" type="parTrans" cxnId="{F163B219-D538-42EE-B649-43C3ECBBA399}">
      <dgm:prSet/>
      <dgm:spPr/>
      <dgm:t>
        <a:bodyPr/>
        <a:lstStyle/>
        <a:p>
          <a:endParaRPr lang="en-AU"/>
        </a:p>
      </dgm:t>
    </dgm:pt>
    <dgm:pt modelId="{5F6E35BC-0A96-4427-A5B2-FB86BE784486}" type="sibTrans" cxnId="{F163B219-D538-42EE-B649-43C3ECBBA399}">
      <dgm:prSet/>
      <dgm:spPr/>
      <dgm:t>
        <a:bodyPr/>
        <a:lstStyle/>
        <a:p>
          <a:endParaRPr lang="en-AU"/>
        </a:p>
      </dgm:t>
    </dgm:pt>
    <dgm:pt modelId="{930A7A4D-97B1-496B-9396-12028EDBAE83}">
      <dgm:prSet phldrT="[Text]"/>
      <dgm:spPr/>
      <dgm:t>
        <a:bodyPr/>
        <a:lstStyle/>
        <a:p>
          <a:r>
            <a:rPr lang="en-AU" dirty="0" smtClean="0"/>
            <a:t>Approach</a:t>
          </a:r>
          <a:endParaRPr lang="en-AU" dirty="0"/>
        </a:p>
      </dgm:t>
    </dgm:pt>
    <dgm:pt modelId="{52A274A8-FD1A-4895-8689-9DAA57285F2D}" type="parTrans" cxnId="{9B487672-E68A-4AC3-8A6E-C8A8DA506235}">
      <dgm:prSet/>
      <dgm:spPr/>
      <dgm:t>
        <a:bodyPr/>
        <a:lstStyle/>
        <a:p>
          <a:endParaRPr lang="en-AU"/>
        </a:p>
      </dgm:t>
    </dgm:pt>
    <dgm:pt modelId="{BC4566F7-C7FD-4753-BAC1-66E04F3E08EF}" type="sibTrans" cxnId="{9B487672-E68A-4AC3-8A6E-C8A8DA506235}">
      <dgm:prSet/>
      <dgm:spPr/>
      <dgm:t>
        <a:bodyPr/>
        <a:lstStyle/>
        <a:p>
          <a:endParaRPr lang="en-AU"/>
        </a:p>
      </dgm:t>
    </dgm:pt>
    <dgm:pt modelId="{5C349E2A-5283-4487-9B2E-8112D9EB9099}">
      <dgm:prSet phldrT="[Text]"/>
      <dgm:spPr/>
      <dgm:t>
        <a:bodyPr/>
        <a:lstStyle/>
        <a:p>
          <a:r>
            <a:rPr lang="en-AU" dirty="0" smtClean="0"/>
            <a:t>Workflow</a:t>
          </a:r>
          <a:endParaRPr lang="en-AU" dirty="0"/>
        </a:p>
      </dgm:t>
    </dgm:pt>
    <dgm:pt modelId="{54DE8170-B30A-4A26-9DB9-7BE9255D12D6}" type="parTrans" cxnId="{C33B66A8-3B51-4E97-8660-AF0798513D43}">
      <dgm:prSet/>
      <dgm:spPr/>
      <dgm:t>
        <a:bodyPr/>
        <a:lstStyle/>
        <a:p>
          <a:endParaRPr lang="en-AU"/>
        </a:p>
      </dgm:t>
    </dgm:pt>
    <dgm:pt modelId="{B16A479E-D8D7-4FE9-BB4C-3E493663CD8B}" type="sibTrans" cxnId="{C33B66A8-3B51-4E97-8660-AF0798513D43}">
      <dgm:prSet/>
      <dgm:spPr/>
      <dgm:t>
        <a:bodyPr/>
        <a:lstStyle/>
        <a:p>
          <a:endParaRPr lang="en-AU"/>
        </a:p>
      </dgm:t>
    </dgm:pt>
    <dgm:pt modelId="{E0D2CB22-4BB5-464A-8A4D-EECD49B23DEB}">
      <dgm:prSet phldrT="[Text]"/>
      <dgm:spPr/>
      <dgm:t>
        <a:bodyPr/>
        <a:lstStyle/>
        <a:p>
          <a:r>
            <a:rPr lang="en-AU" dirty="0" smtClean="0"/>
            <a:t>Findings</a:t>
          </a:r>
          <a:endParaRPr lang="en-AU" dirty="0"/>
        </a:p>
      </dgm:t>
    </dgm:pt>
    <dgm:pt modelId="{48E351EA-5B37-49BF-B4B5-EF2426C1494B}" type="parTrans" cxnId="{0774D972-F087-4DDF-8A96-E53717FD900B}">
      <dgm:prSet/>
      <dgm:spPr/>
      <dgm:t>
        <a:bodyPr/>
        <a:lstStyle/>
        <a:p>
          <a:endParaRPr lang="en-AU"/>
        </a:p>
      </dgm:t>
    </dgm:pt>
    <dgm:pt modelId="{C6CE31B6-FC6F-481C-8599-12B50825DA4B}" type="sibTrans" cxnId="{0774D972-F087-4DDF-8A96-E53717FD900B}">
      <dgm:prSet/>
      <dgm:spPr/>
      <dgm:t>
        <a:bodyPr/>
        <a:lstStyle/>
        <a:p>
          <a:endParaRPr lang="en-AU"/>
        </a:p>
      </dgm:t>
    </dgm:pt>
    <dgm:pt modelId="{AABEBF25-9821-46AA-A8A2-40005CD13F0F}">
      <dgm:prSet phldrT="[Text]"/>
      <dgm:spPr/>
      <dgm:t>
        <a:bodyPr/>
        <a:lstStyle/>
        <a:p>
          <a:r>
            <a:rPr lang="en-AU" dirty="0" smtClean="0"/>
            <a:t>Recommendations</a:t>
          </a:r>
          <a:endParaRPr lang="en-AU" dirty="0"/>
        </a:p>
      </dgm:t>
    </dgm:pt>
    <dgm:pt modelId="{B0B82372-C976-4374-81F2-94EDB0E548A5}" type="parTrans" cxnId="{78D464FC-10AB-4FBB-AEE5-614B3157390B}">
      <dgm:prSet/>
      <dgm:spPr/>
      <dgm:t>
        <a:bodyPr/>
        <a:lstStyle/>
        <a:p>
          <a:endParaRPr lang="en-AU"/>
        </a:p>
      </dgm:t>
    </dgm:pt>
    <dgm:pt modelId="{3BD7E72A-8D4F-4B17-8CFB-B9E763A674B9}" type="sibTrans" cxnId="{78D464FC-10AB-4FBB-AEE5-614B3157390B}">
      <dgm:prSet/>
      <dgm:spPr/>
      <dgm:t>
        <a:bodyPr/>
        <a:lstStyle/>
        <a:p>
          <a:endParaRPr lang="en-AU"/>
        </a:p>
      </dgm:t>
    </dgm:pt>
    <dgm:pt modelId="{8647B829-9617-4AD1-8B81-22270F60F8BE}">
      <dgm:prSet phldrT="[Text]"/>
      <dgm:spPr/>
      <dgm:t>
        <a:bodyPr/>
        <a:lstStyle/>
        <a:p>
          <a:r>
            <a:rPr lang="en-AU" dirty="0" smtClean="0"/>
            <a:t>Discussion and next steps</a:t>
          </a:r>
          <a:endParaRPr lang="en-AU" dirty="0"/>
        </a:p>
      </dgm:t>
    </dgm:pt>
    <dgm:pt modelId="{D49D5D54-B8B2-456C-898B-AC80212C2A06}" type="parTrans" cxnId="{8417AFDE-CBC8-4E78-A13C-48AB605B4E7B}">
      <dgm:prSet/>
      <dgm:spPr/>
      <dgm:t>
        <a:bodyPr/>
        <a:lstStyle/>
        <a:p>
          <a:endParaRPr lang="en-AU"/>
        </a:p>
      </dgm:t>
    </dgm:pt>
    <dgm:pt modelId="{A041BB6C-3C06-460E-A83C-24FF665BFB2F}" type="sibTrans" cxnId="{8417AFDE-CBC8-4E78-A13C-48AB605B4E7B}">
      <dgm:prSet/>
      <dgm:spPr/>
      <dgm:t>
        <a:bodyPr/>
        <a:lstStyle/>
        <a:p>
          <a:endParaRPr lang="en-AU"/>
        </a:p>
      </dgm:t>
    </dgm:pt>
    <dgm:pt modelId="{372407B0-2EC3-43FF-8828-05A659A1A34C}" type="pres">
      <dgm:prSet presAssocID="{AE1292C0-D125-48A7-AA01-607C4B1EE4D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5870962D-E9CB-49A8-8347-7B8987327DAC}" type="pres">
      <dgm:prSet presAssocID="{831B2332-FDC2-44E0-BAF3-EE1D44CC6E4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2792029-CB11-4A06-998A-D3CBE17BFEEA}" type="pres">
      <dgm:prSet presAssocID="{5F6E35BC-0A96-4427-A5B2-FB86BE784486}" presName="spacer" presStyleCnt="0"/>
      <dgm:spPr/>
    </dgm:pt>
    <dgm:pt modelId="{9AFD7EE8-1310-41A3-B5DA-7D2E69C1B488}" type="pres">
      <dgm:prSet presAssocID="{930A7A4D-97B1-496B-9396-12028EDBAE8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E66684C-2836-42C7-9FF8-6C056CDE5D1A}" type="pres">
      <dgm:prSet presAssocID="{BC4566F7-C7FD-4753-BAC1-66E04F3E08EF}" presName="spacer" presStyleCnt="0"/>
      <dgm:spPr/>
    </dgm:pt>
    <dgm:pt modelId="{D50FE1B2-DF40-4867-92B1-135F268F6541}" type="pres">
      <dgm:prSet presAssocID="{5C349E2A-5283-4487-9B2E-8112D9EB9099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1892635-3C8D-4B78-BCE8-EED8E4E3F324}" type="pres">
      <dgm:prSet presAssocID="{B16A479E-D8D7-4FE9-BB4C-3E493663CD8B}" presName="spacer" presStyleCnt="0"/>
      <dgm:spPr/>
    </dgm:pt>
    <dgm:pt modelId="{9FCB2BF9-6769-47AB-BC18-422E6D533F89}" type="pres">
      <dgm:prSet presAssocID="{E0D2CB22-4BB5-464A-8A4D-EECD49B23DE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5F14ED1-4C95-4212-B65E-9F8EE3D0F9E3}" type="pres">
      <dgm:prSet presAssocID="{C6CE31B6-FC6F-481C-8599-12B50825DA4B}" presName="spacer" presStyleCnt="0"/>
      <dgm:spPr/>
    </dgm:pt>
    <dgm:pt modelId="{DD1CAC65-F5E2-4A7F-90B6-F20EB6CBE942}" type="pres">
      <dgm:prSet presAssocID="{AABEBF25-9821-46AA-A8A2-40005CD13F0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82CFCB8-204B-4F57-8852-CAE279DCF3DF}" type="pres">
      <dgm:prSet presAssocID="{3BD7E72A-8D4F-4B17-8CFB-B9E763A674B9}" presName="spacer" presStyleCnt="0"/>
      <dgm:spPr/>
    </dgm:pt>
    <dgm:pt modelId="{266C9DBA-B18A-4AC2-80A8-015FB1826179}" type="pres">
      <dgm:prSet presAssocID="{8647B829-9617-4AD1-8B81-22270F60F8B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8417AFDE-CBC8-4E78-A13C-48AB605B4E7B}" srcId="{AE1292C0-D125-48A7-AA01-607C4B1EE4DF}" destId="{8647B829-9617-4AD1-8B81-22270F60F8BE}" srcOrd="5" destOrd="0" parTransId="{D49D5D54-B8B2-456C-898B-AC80212C2A06}" sibTransId="{A041BB6C-3C06-460E-A83C-24FF665BFB2F}"/>
    <dgm:cxn modelId="{9B487672-E68A-4AC3-8A6E-C8A8DA506235}" srcId="{AE1292C0-D125-48A7-AA01-607C4B1EE4DF}" destId="{930A7A4D-97B1-496B-9396-12028EDBAE83}" srcOrd="1" destOrd="0" parTransId="{52A274A8-FD1A-4895-8689-9DAA57285F2D}" sibTransId="{BC4566F7-C7FD-4753-BAC1-66E04F3E08EF}"/>
    <dgm:cxn modelId="{78D464FC-10AB-4FBB-AEE5-614B3157390B}" srcId="{AE1292C0-D125-48A7-AA01-607C4B1EE4DF}" destId="{AABEBF25-9821-46AA-A8A2-40005CD13F0F}" srcOrd="4" destOrd="0" parTransId="{B0B82372-C976-4374-81F2-94EDB0E548A5}" sibTransId="{3BD7E72A-8D4F-4B17-8CFB-B9E763A674B9}"/>
    <dgm:cxn modelId="{609DABCB-7FF6-45ED-AD0F-55DD71F3A592}" type="presOf" srcId="{930A7A4D-97B1-496B-9396-12028EDBAE83}" destId="{9AFD7EE8-1310-41A3-B5DA-7D2E69C1B488}" srcOrd="0" destOrd="0" presId="urn:microsoft.com/office/officeart/2005/8/layout/vList2"/>
    <dgm:cxn modelId="{0774D972-F087-4DDF-8A96-E53717FD900B}" srcId="{AE1292C0-D125-48A7-AA01-607C4B1EE4DF}" destId="{E0D2CB22-4BB5-464A-8A4D-EECD49B23DEB}" srcOrd="3" destOrd="0" parTransId="{48E351EA-5B37-49BF-B4B5-EF2426C1494B}" sibTransId="{C6CE31B6-FC6F-481C-8599-12B50825DA4B}"/>
    <dgm:cxn modelId="{71E4B0E2-E281-4A1F-8A5F-E1F1E87CF983}" type="presOf" srcId="{831B2332-FDC2-44E0-BAF3-EE1D44CC6E44}" destId="{5870962D-E9CB-49A8-8347-7B8987327DAC}" srcOrd="0" destOrd="0" presId="urn:microsoft.com/office/officeart/2005/8/layout/vList2"/>
    <dgm:cxn modelId="{F40118AC-07BC-4182-84A3-7C09CBB1A7BB}" type="presOf" srcId="{AABEBF25-9821-46AA-A8A2-40005CD13F0F}" destId="{DD1CAC65-F5E2-4A7F-90B6-F20EB6CBE942}" srcOrd="0" destOrd="0" presId="urn:microsoft.com/office/officeart/2005/8/layout/vList2"/>
    <dgm:cxn modelId="{E66EF7D4-76B3-411A-8DC5-1C8EA6786245}" type="presOf" srcId="{5C349E2A-5283-4487-9B2E-8112D9EB9099}" destId="{D50FE1B2-DF40-4867-92B1-135F268F6541}" srcOrd="0" destOrd="0" presId="urn:microsoft.com/office/officeart/2005/8/layout/vList2"/>
    <dgm:cxn modelId="{AA1F1CAF-363A-465A-9AAD-D1517E1BEB85}" type="presOf" srcId="{E0D2CB22-4BB5-464A-8A4D-EECD49B23DEB}" destId="{9FCB2BF9-6769-47AB-BC18-422E6D533F89}" srcOrd="0" destOrd="0" presId="urn:microsoft.com/office/officeart/2005/8/layout/vList2"/>
    <dgm:cxn modelId="{F163B219-D538-42EE-B649-43C3ECBBA399}" srcId="{AE1292C0-D125-48A7-AA01-607C4B1EE4DF}" destId="{831B2332-FDC2-44E0-BAF3-EE1D44CC6E44}" srcOrd="0" destOrd="0" parTransId="{D6C06154-033B-4DA2-980A-61867F9A92E6}" sibTransId="{5F6E35BC-0A96-4427-A5B2-FB86BE784486}"/>
    <dgm:cxn modelId="{5AC41D06-F6CA-40B9-9D92-820E16CAED5B}" type="presOf" srcId="{AE1292C0-D125-48A7-AA01-607C4B1EE4DF}" destId="{372407B0-2EC3-43FF-8828-05A659A1A34C}" srcOrd="0" destOrd="0" presId="urn:microsoft.com/office/officeart/2005/8/layout/vList2"/>
    <dgm:cxn modelId="{C33B66A8-3B51-4E97-8660-AF0798513D43}" srcId="{AE1292C0-D125-48A7-AA01-607C4B1EE4DF}" destId="{5C349E2A-5283-4487-9B2E-8112D9EB9099}" srcOrd="2" destOrd="0" parTransId="{54DE8170-B30A-4A26-9DB9-7BE9255D12D6}" sibTransId="{B16A479E-D8D7-4FE9-BB4C-3E493663CD8B}"/>
    <dgm:cxn modelId="{D76DC251-BCFF-4A6B-A509-C0E80E593079}" type="presOf" srcId="{8647B829-9617-4AD1-8B81-22270F60F8BE}" destId="{266C9DBA-B18A-4AC2-80A8-015FB1826179}" srcOrd="0" destOrd="0" presId="urn:microsoft.com/office/officeart/2005/8/layout/vList2"/>
    <dgm:cxn modelId="{6E8CDD8F-85AC-44EE-B88D-E79B3CAC4E1C}" type="presParOf" srcId="{372407B0-2EC3-43FF-8828-05A659A1A34C}" destId="{5870962D-E9CB-49A8-8347-7B8987327DAC}" srcOrd="0" destOrd="0" presId="urn:microsoft.com/office/officeart/2005/8/layout/vList2"/>
    <dgm:cxn modelId="{05CE5490-B0E5-4E64-9367-5B60AE5C66B9}" type="presParOf" srcId="{372407B0-2EC3-43FF-8828-05A659A1A34C}" destId="{82792029-CB11-4A06-998A-D3CBE17BFEEA}" srcOrd="1" destOrd="0" presId="urn:microsoft.com/office/officeart/2005/8/layout/vList2"/>
    <dgm:cxn modelId="{C9C7B3A4-9C44-4F66-8614-B8F77230A7AA}" type="presParOf" srcId="{372407B0-2EC3-43FF-8828-05A659A1A34C}" destId="{9AFD7EE8-1310-41A3-B5DA-7D2E69C1B488}" srcOrd="2" destOrd="0" presId="urn:microsoft.com/office/officeart/2005/8/layout/vList2"/>
    <dgm:cxn modelId="{8A7E480D-9964-4E89-8391-6C3D82C2FCFA}" type="presParOf" srcId="{372407B0-2EC3-43FF-8828-05A659A1A34C}" destId="{0E66684C-2836-42C7-9FF8-6C056CDE5D1A}" srcOrd="3" destOrd="0" presId="urn:microsoft.com/office/officeart/2005/8/layout/vList2"/>
    <dgm:cxn modelId="{B8B7E559-72AB-4E33-BBAF-8E49B989AEBF}" type="presParOf" srcId="{372407B0-2EC3-43FF-8828-05A659A1A34C}" destId="{D50FE1B2-DF40-4867-92B1-135F268F6541}" srcOrd="4" destOrd="0" presId="urn:microsoft.com/office/officeart/2005/8/layout/vList2"/>
    <dgm:cxn modelId="{3AE2C152-31B1-41AD-A8FE-295FC61DE42D}" type="presParOf" srcId="{372407B0-2EC3-43FF-8828-05A659A1A34C}" destId="{91892635-3C8D-4B78-BCE8-EED8E4E3F324}" srcOrd="5" destOrd="0" presId="urn:microsoft.com/office/officeart/2005/8/layout/vList2"/>
    <dgm:cxn modelId="{0DF63BCA-35DD-4180-A165-45C8FD6FE745}" type="presParOf" srcId="{372407B0-2EC3-43FF-8828-05A659A1A34C}" destId="{9FCB2BF9-6769-47AB-BC18-422E6D533F89}" srcOrd="6" destOrd="0" presId="urn:microsoft.com/office/officeart/2005/8/layout/vList2"/>
    <dgm:cxn modelId="{1A55A18F-622B-4BD3-BE2A-AB741197A638}" type="presParOf" srcId="{372407B0-2EC3-43FF-8828-05A659A1A34C}" destId="{15F14ED1-4C95-4212-B65E-9F8EE3D0F9E3}" srcOrd="7" destOrd="0" presId="urn:microsoft.com/office/officeart/2005/8/layout/vList2"/>
    <dgm:cxn modelId="{FC3DE313-66DE-4FDE-A33C-24D028509A61}" type="presParOf" srcId="{372407B0-2EC3-43FF-8828-05A659A1A34C}" destId="{DD1CAC65-F5E2-4A7F-90B6-F20EB6CBE942}" srcOrd="8" destOrd="0" presId="urn:microsoft.com/office/officeart/2005/8/layout/vList2"/>
    <dgm:cxn modelId="{0015F6FE-20E4-4B30-BA02-EB7A22CFBC4C}" type="presParOf" srcId="{372407B0-2EC3-43FF-8828-05A659A1A34C}" destId="{F82CFCB8-204B-4F57-8852-CAE279DCF3DF}" srcOrd="9" destOrd="0" presId="urn:microsoft.com/office/officeart/2005/8/layout/vList2"/>
    <dgm:cxn modelId="{98C24FF1-CB32-4B6F-9E3E-7B6F30D9A5D2}" type="presParOf" srcId="{372407B0-2EC3-43FF-8828-05A659A1A34C}" destId="{266C9DBA-B18A-4AC2-80A8-015FB182617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1292C0-D125-48A7-AA01-607C4B1EE4DF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AU"/>
        </a:p>
      </dgm:t>
    </dgm:pt>
    <dgm:pt modelId="{831B2332-FDC2-44E0-BAF3-EE1D44CC6E44}">
      <dgm:prSet phldrT="[Text]"/>
      <dgm:spPr>
        <a:xfrm>
          <a:off x="3315" y="1379487"/>
          <a:ext cx="1594723" cy="1839316"/>
        </a:xfrm>
        <a:prstGeom prst="roundRect">
          <a:avLst/>
        </a:prstGeom>
        <a:solidFill>
          <a:srgbClr val="1D6FA9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Large Pictorial Collections Survey</a:t>
          </a:r>
          <a:endParaRPr lang="en-AU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D6C06154-033B-4DA2-980A-61867F9A92E6}" type="parTrans" cxnId="{F163B219-D538-42EE-B649-43C3ECBBA399}">
      <dgm:prSet/>
      <dgm:spPr/>
      <dgm:t>
        <a:bodyPr/>
        <a:lstStyle/>
        <a:p>
          <a:endParaRPr lang="en-AU"/>
        </a:p>
      </dgm:t>
    </dgm:pt>
    <dgm:pt modelId="{5F6E35BC-0A96-4427-A5B2-FB86BE784486}" type="sibTrans" cxnId="{F163B219-D538-42EE-B649-43C3ECBBA399}">
      <dgm:prSet/>
      <dgm:spPr/>
      <dgm:t>
        <a:bodyPr/>
        <a:lstStyle/>
        <a:p>
          <a:endParaRPr lang="en-AU"/>
        </a:p>
      </dgm:t>
    </dgm:pt>
    <dgm:pt modelId="{930A7A4D-97B1-496B-9396-12028EDBAE83}">
      <dgm:prSet phldrT="[Text]"/>
      <dgm:spPr>
        <a:xfrm>
          <a:off x="3352235" y="1379487"/>
          <a:ext cx="1594723" cy="1839316"/>
        </a:xfrm>
        <a:prstGeom prst="roundRect">
          <a:avLst/>
        </a:prstGeom>
        <a:solidFill>
          <a:srgbClr val="1D6FA9">
            <a:hueOff val="-7465167"/>
            <a:satOff val="3507"/>
            <a:lumOff val="130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Site Visits</a:t>
          </a:r>
          <a:endParaRPr lang="en-AU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52A274A8-FD1A-4895-8689-9DAA57285F2D}" type="parTrans" cxnId="{9B487672-E68A-4AC3-8A6E-C8A8DA506235}">
      <dgm:prSet/>
      <dgm:spPr/>
      <dgm:t>
        <a:bodyPr/>
        <a:lstStyle/>
        <a:p>
          <a:endParaRPr lang="en-AU"/>
        </a:p>
      </dgm:t>
    </dgm:pt>
    <dgm:pt modelId="{BC4566F7-C7FD-4753-BAC1-66E04F3E08EF}" type="sibTrans" cxnId="{9B487672-E68A-4AC3-8A6E-C8A8DA506235}">
      <dgm:prSet/>
      <dgm:spPr/>
      <dgm:t>
        <a:bodyPr/>
        <a:lstStyle/>
        <a:p>
          <a:endParaRPr lang="en-AU"/>
        </a:p>
      </dgm:t>
    </dgm:pt>
    <dgm:pt modelId="{5C349E2A-5283-4487-9B2E-8112D9EB9099}">
      <dgm:prSet phldrT="[Text]"/>
      <dgm:spPr>
        <a:xfrm>
          <a:off x="5026695" y="1379487"/>
          <a:ext cx="1594723" cy="1839316"/>
        </a:xfrm>
        <a:prstGeom prst="roundRect">
          <a:avLst/>
        </a:prstGeom>
        <a:solidFill>
          <a:srgbClr val="1D6FA9">
            <a:hueOff val="-11197750"/>
            <a:satOff val="5260"/>
            <a:lumOff val="1959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Pictures Digitisation Survey</a:t>
          </a:r>
          <a:endParaRPr lang="en-AU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54DE8170-B30A-4A26-9DB9-7BE9255D12D6}" type="parTrans" cxnId="{C33B66A8-3B51-4E97-8660-AF0798513D43}">
      <dgm:prSet/>
      <dgm:spPr/>
      <dgm:t>
        <a:bodyPr/>
        <a:lstStyle/>
        <a:p>
          <a:endParaRPr lang="en-AU"/>
        </a:p>
      </dgm:t>
    </dgm:pt>
    <dgm:pt modelId="{B16A479E-D8D7-4FE9-BB4C-3E493663CD8B}" type="sibTrans" cxnId="{C33B66A8-3B51-4E97-8660-AF0798513D43}">
      <dgm:prSet/>
      <dgm:spPr/>
      <dgm:t>
        <a:bodyPr/>
        <a:lstStyle/>
        <a:p>
          <a:endParaRPr lang="en-AU"/>
        </a:p>
      </dgm:t>
    </dgm:pt>
    <dgm:pt modelId="{9C24F562-A3B9-4D01-8E3B-1CACDE9DD01A}">
      <dgm:prSet phldrT="[Text]"/>
      <dgm:spPr>
        <a:xfrm>
          <a:off x="1677775" y="1379487"/>
          <a:ext cx="1594723" cy="1839316"/>
        </a:xfrm>
        <a:prstGeom prst="roundRect">
          <a:avLst/>
        </a:prstGeom>
        <a:solidFill>
          <a:srgbClr val="1D6FA9">
            <a:hueOff val="-3732583"/>
            <a:satOff val="1753"/>
            <a:lumOff val="653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Process Modelling</a:t>
          </a:r>
          <a:endParaRPr lang="en-AU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FE1ADDF1-2F7B-4640-A285-0E3CC5DD7A4E}" type="parTrans" cxnId="{BB8CDE24-6672-4BEB-B258-D8249DB08175}">
      <dgm:prSet/>
      <dgm:spPr/>
      <dgm:t>
        <a:bodyPr/>
        <a:lstStyle/>
        <a:p>
          <a:endParaRPr lang="en-AU"/>
        </a:p>
      </dgm:t>
    </dgm:pt>
    <dgm:pt modelId="{0E03B993-1BA8-4AF8-935A-A163FDC3D388}" type="sibTrans" cxnId="{BB8CDE24-6672-4BEB-B258-D8249DB08175}">
      <dgm:prSet/>
      <dgm:spPr/>
      <dgm:t>
        <a:bodyPr/>
        <a:lstStyle/>
        <a:p>
          <a:endParaRPr lang="en-AU"/>
        </a:p>
      </dgm:t>
    </dgm:pt>
    <dgm:pt modelId="{86E940AB-6366-45B7-A63C-ECF29AB45635}" type="pres">
      <dgm:prSet presAssocID="{AE1292C0-D125-48A7-AA01-607C4B1EE4D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A64412E1-8836-416F-A093-3891301A94ED}" type="pres">
      <dgm:prSet presAssocID="{AE1292C0-D125-48A7-AA01-607C4B1EE4DF}" presName="arrow" presStyleLbl="bgShp" presStyleIdx="0" presStyleCnt="1"/>
      <dgm:spPr>
        <a:xfrm>
          <a:off x="496855" y="0"/>
          <a:ext cx="5631024" cy="4598291"/>
        </a:xfrm>
        <a:prstGeom prst="rightArrow">
          <a:avLst/>
        </a:prstGeom>
        <a:solidFill>
          <a:srgbClr val="1D6FA9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AU"/>
        </a:p>
      </dgm:t>
    </dgm:pt>
    <dgm:pt modelId="{3148E787-2A84-40A8-A4A8-1D1209B99884}" type="pres">
      <dgm:prSet presAssocID="{AE1292C0-D125-48A7-AA01-607C4B1EE4DF}" presName="linearProcess" presStyleCnt="0"/>
      <dgm:spPr/>
    </dgm:pt>
    <dgm:pt modelId="{B96D41D1-7C11-4C73-BEF6-41DEEEA03D71}" type="pres">
      <dgm:prSet presAssocID="{831B2332-FDC2-44E0-BAF3-EE1D44CC6E44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3D59D0C-C214-43B9-8D3E-74E518C50D03}" type="pres">
      <dgm:prSet presAssocID="{5F6E35BC-0A96-4427-A5B2-FB86BE784486}" presName="sibTrans" presStyleCnt="0"/>
      <dgm:spPr/>
    </dgm:pt>
    <dgm:pt modelId="{DF3EF82F-A40B-47DF-A8E8-FDD13B49218F}" type="pres">
      <dgm:prSet presAssocID="{9C24F562-A3B9-4D01-8E3B-1CACDE9DD01A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4881348-A4AB-4337-9D6D-EC425A381B81}" type="pres">
      <dgm:prSet presAssocID="{0E03B993-1BA8-4AF8-935A-A163FDC3D388}" presName="sibTrans" presStyleCnt="0"/>
      <dgm:spPr/>
    </dgm:pt>
    <dgm:pt modelId="{71E93E4D-D24C-409B-B19D-4297549D47F2}" type="pres">
      <dgm:prSet presAssocID="{930A7A4D-97B1-496B-9396-12028EDBAE8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44F7303-BB3D-476E-983F-58DFF1B29EF4}" type="pres">
      <dgm:prSet presAssocID="{BC4566F7-C7FD-4753-BAC1-66E04F3E08EF}" presName="sibTrans" presStyleCnt="0"/>
      <dgm:spPr/>
    </dgm:pt>
    <dgm:pt modelId="{B371EBD8-5459-4D4E-8E5B-25656B9873A0}" type="pres">
      <dgm:prSet presAssocID="{5C349E2A-5283-4487-9B2E-8112D9EB909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998C6EE6-9EE3-44C6-85BB-6BED7DDB1206}" type="presOf" srcId="{831B2332-FDC2-44E0-BAF3-EE1D44CC6E44}" destId="{B96D41D1-7C11-4C73-BEF6-41DEEEA03D71}" srcOrd="0" destOrd="0" presId="urn:microsoft.com/office/officeart/2005/8/layout/hProcess9"/>
    <dgm:cxn modelId="{C5A738EE-B91E-4751-8F54-5E75A0C786C0}" type="presOf" srcId="{930A7A4D-97B1-496B-9396-12028EDBAE83}" destId="{71E93E4D-D24C-409B-B19D-4297549D47F2}" srcOrd="0" destOrd="0" presId="urn:microsoft.com/office/officeart/2005/8/layout/hProcess9"/>
    <dgm:cxn modelId="{660A38ED-0C67-4CC2-9D00-765B9143AE17}" type="presOf" srcId="{5C349E2A-5283-4487-9B2E-8112D9EB9099}" destId="{B371EBD8-5459-4D4E-8E5B-25656B9873A0}" srcOrd="0" destOrd="0" presId="urn:microsoft.com/office/officeart/2005/8/layout/hProcess9"/>
    <dgm:cxn modelId="{067C1267-5834-4E0F-8A58-92ED66861F9C}" type="presOf" srcId="{9C24F562-A3B9-4D01-8E3B-1CACDE9DD01A}" destId="{DF3EF82F-A40B-47DF-A8E8-FDD13B49218F}" srcOrd="0" destOrd="0" presId="urn:microsoft.com/office/officeart/2005/8/layout/hProcess9"/>
    <dgm:cxn modelId="{C33B66A8-3B51-4E97-8660-AF0798513D43}" srcId="{AE1292C0-D125-48A7-AA01-607C4B1EE4DF}" destId="{5C349E2A-5283-4487-9B2E-8112D9EB9099}" srcOrd="3" destOrd="0" parTransId="{54DE8170-B30A-4A26-9DB9-7BE9255D12D6}" sibTransId="{B16A479E-D8D7-4FE9-BB4C-3E493663CD8B}"/>
    <dgm:cxn modelId="{9B487672-E68A-4AC3-8A6E-C8A8DA506235}" srcId="{AE1292C0-D125-48A7-AA01-607C4B1EE4DF}" destId="{930A7A4D-97B1-496B-9396-12028EDBAE83}" srcOrd="2" destOrd="0" parTransId="{52A274A8-FD1A-4895-8689-9DAA57285F2D}" sibTransId="{BC4566F7-C7FD-4753-BAC1-66E04F3E08EF}"/>
    <dgm:cxn modelId="{BB8CDE24-6672-4BEB-B258-D8249DB08175}" srcId="{AE1292C0-D125-48A7-AA01-607C4B1EE4DF}" destId="{9C24F562-A3B9-4D01-8E3B-1CACDE9DD01A}" srcOrd="1" destOrd="0" parTransId="{FE1ADDF1-2F7B-4640-A285-0E3CC5DD7A4E}" sibTransId="{0E03B993-1BA8-4AF8-935A-A163FDC3D388}"/>
    <dgm:cxn modelId="{F163B219-D538-42EE-B649-43C3ECBBA399}" srcId="{AE1292C0-D125-48A7-AA01-607C4B1EE4DF}" destId="{831B2332-FDC2-44E0-BAF3-EE1D44CC6E44}" srcOrd="0" destOrd="0" parTransId="{D6C06154-033B-4DA2-980A-61867F9A92E6}" sibTransId="{5F6E35BC-0A96-4427-A5B2-FB86BE784486}"/>
    <dgm:cxn modelId="{B88EC6C4-2993-4680-A8E1-4BE6A9A211AE}" type="presOf" srcId="{AE1292C0-D125-48A7-AA01-607C4B1EE4DF}" destId="{86E940AB-6366-45B7-A63C-ECF29AB45635}" srcOrd="0" destOrd="0" presId="urn:microsoft.com/office/officeart/2005/8/layout/hProcess9"/>
    <dgm:cxn modelId="{05516211-5475-43B1-9A7D-67C7AD40461F}" type="presParOf" srcId="{86E940AB-6366-45B7-A63C-ECF29AB45635}" destId="{A64412E1-8836-416F-A093-3891301A94ED}" srcOrd="0" destOrd="0" presId="urn:microsoft.com/office/officeart/2005/8/layout/hProcess9"/>
    <dgm:cxn modelId="{6E8F4EEF-21C6-408D-95AD-5B295ADDE0B7}" type="presParOf" srcId="{86E940AB-6366-45B7-A63C-ECF29AB45635}" destId="{3148E787-2A84-40A8-A4A8-1D1209B99884}" srcOrd="1" destOrd="0" presId="urn:microsoft.com/office/officeart/2005/8/layout/hProcess9"/>
    <dgm:cxn modelId="{7F36B5D7-0539-4FB9-AAA1-1FA81A00CDD0}" type="presParOf" srcId="{3148E787-2A84-40A8-A4A8-1D1209B99884}" destId="{B96D41D1-7C11-4C73-BEF6-41DEEEA03D71}" srcOrd="0" destOrd="0" presId="urn:microsoft.com/office/officeart/2005/8/layout/hProcess9"/>
    <dgm:cxn modelId="{B398A10C-9851-491A-BEA3-532F01F95BA2}" type="presParOf" srcId="{3148E787-2A84-40A8-A4A8-1D1209B99884}" destId="{43D59D0C-C214-43B9-8D3E-74E518C50D03}" srcOrd="1" destOrd="0" presId="urn:microsoft.com/office/officeart/2005/8/layout/hProcess9"/>
    <dgm:cxn modelId="{F3131C83-1AE2-420E-B1F1-71A320620F00}" type="presParOf" srcId="{3148E787-2A84-40A8-A4A8-1D1209B99884}" destId="{DF3EF82F-A40B-47DF-A8E8-FDD13B49218F}" srcOrd="2" destOrd="0" presId="urn:microsoft.com/office/officeart/2005/8/layout/hProcess9"/>
    <dgm:cxn modelId="{2BEA689D-792F-44C0-8B93-AD97A6DF60EE}" type="presParOf" srcId="{3148E787-2A84-40A8-A4A8-1D1209B99884}" destId="{44881348-A4AB-4337-9D6D-EC425A381B81}" srcOrd="3" destOrd="0" presId="urn:microsoft.com/office/officeart/2005/8/layout/hProcess9"/>
    <dgm:cxn modelId="{9B07FF24-9F11-46D3-B165-96C9468368AF}" type="presParOf" srcId="{3148E787-2A84-40A8-A4A8-1D1209B99884}" destId="{71E93E4D-D24C-409B-B19D-4297549D47F2}" srcOrd="4" destOrd="0" presId="urn:microsoft.com/office/officeart/2005/8/layout/hProcess9"/>
    <dgm:cxn modelId="{AAC48B4E-96B2-4730-93C7-8CEED8B297AA}" type="presParOf" srcId="{3148E787-2A84-40A8-A4A8-1D1209B99884}" destId="{C44F7303-BB3D-476E-983F-58DFF1B29EF4}" srcOrd="5" destOrd="0" presId="urn:microsoft.com/office/officeart/2005/8/layout/hProcess9"/>
    <dgm:cxn modelId="{64AC50DA-786F-4B74-9221-791CFDDDE852}" type="presParOf" srcId="{3148E787-2A84-40A8-A4A8-1D1209B99884}" destId="{B371EBD8-5459-4D4E-8E5B-25656B9873A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1292C0-D125-48A7-AA01-607C4B1EE4DF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AU"/>
        </a:p>
      </dgm:t>
    </dgm:pt>
    <dgm:pt modelId="{831B2332-FDC2-44E0-BAF3-EE1D44CC6E44}">
      <dgm:prSet phldrT="[Text]"/>
      <dgm:spPr>
        <a:xfrm>
          <a:off x="3315" y="1379487"/>
          <a:ext cx="1594723" cy="1839316"/>
        </a:xfrm>
        <a:solidFill>
          <a:srgbClr val="1D6FA9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Large Pictorial Collections Survey</a:t>
          </a:r>
          <a:endParaRPr lang="en-AU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D6C06154-033B-4DA2-980A-61867F9A92E6}" type="parTrans" cxnId="{F163B219-D538-42EE-B649-43C3ECBBA399}">
      <dgm:prSet/>
      <dgm:spPr/>
      <dgm:t>
        <a:bodyPr/>
        <a:lstStyle/>
        <a:p>
          <a:endParaRPr lang="en-AU"/>
        </a:p>
      </dgm:t>
    </dgm:pt>
    <dgm:pt modelId="{5F6E35BC-0A96-4427-A5B2-FB86BE784486}" type="sibTrans" cxnId="{F163B219-D538-42EE-B649-43C3ECBBA399}">
      <dgm:prSet/>
      <dgm:spPr/>
      <dgm:t>
        <a:bodyPr/>
        <a:lstStyle/>
        <a:p>
          <a:endParaRPr lang="en-AU"/>
        </a:p>
      </dgm:t>
    </dgm:pt>
    <dgm:pt modelId="{930A7A4D-97B1-496B-9396-12028EDBAE83}">
      <dgm:prSet phldrT="[Text]"/>
      <dgm:spPr>
        <a:xfrm>
          <a:off x="3352235" y="1379487"/>
          <a:ext cx="1594723" cy="1839316"/>
        </a:xfrm>
        <a:solidFill>
          <a:srgbClr val="1D6FA9">
            <a:hueOff val="-7465167"/>
            <a:satOff val="3507"/>
            <a:lumOff val="130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Site Visits</a:t>
          </a:r>
          <a:endParaRPr lang="en-AU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52A274A8-FD1A-4895-8689-9DAA57285F2D}" type="parTrans" cxnId="{9B487672-E68A-4AC3-8A6E-C8A8DA506235}">
      <dgm:prSet/>
      <dgm:spPr/>
      <dgm:t>
        <a:bodyPr/>
        <a:lstStyle/>
        <a:p>
          <a:endParaRPr lang="en-AU"/>
        </a:p>
      </dgm:t>
    </dgm:pt>
    <dgm:pt modelId="{BC4566F7-C7FD-4753-BAC1-66E04F3E08EF}" type="sibTrans" cxnId="{9B487672-E68A-4AC3-8A6E-C8A8DA506235}">
      <dgm:prSet/>
      <dgm:spPr/>
      <dgm:t>
        <a:bodyPr/>
        <a:lstStyle/>
        <a:p>
          <a:endParaRPr lang="en-AU"/>
        </a:p>
      </dgm:t>
    </dgm:pt>
    <dgm:pt modelId="{5C349E2A-5283-4487-9B2E-8112D9EB9099}">
      <dgm:prSet phldrT="[Text]"/>
      <dgm:spPr>
        <a:xfrm>
          <a:off x="5026695" y="1379487"/>
          <a:ext cx="1594723" cy="1839316"/>
        </a:xfrm>
        <a:solidFill>
          <a:srgbClr val="1D6FA9">
            <a:hueOff val="-11197750"/>
            <a:satOff val="5260"/>
            <a:lumOff val="1959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Pictures Digitisation Survey</a:t>
          </a:r>
          <a:endParaRPr lang="en-AU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54DE8170-B30A-4A26-9DB9-7BE9255D12D6}" type="parTrans" cxnId="{C33B66A8-3B51-4E97-8660-AF0798513D43}">
      <dgm:prSet/>
      <dgm:spPr/>
      <dgm:t>
        <a:bodyPr/>
        <a:lstStyle/>
        <a:p>
          <a:endParaRPr lang="en-AU"/>
        </a:p>
      </dgm:t>
    </dgm:pt>
    <dgm:pt modelId="{B16A479E-D8D7-4FE9-BB4C-3E493663CD8B}" type="sibTrans" cxnId="{C33B66A8-3B51-4E97-8660-AF0798513D43}">
      <dgm:prSet/>
      <dgm:spPr/>
      <dgm:t>
        <a:bodyPr/>
        <a:lstStyle/>
        <a:p>
          <a:endParaRPr lang="en-AU"/>
        </a:p>
      </dgm:t>
    </dgm:pt>
    <dgm:pt modelId="{9C24F562-A3B9-4D01-8E3B-1CACDE9DD01A}">
      <dgm:prSet phldrT="[Text]"/>
      <dgm:spPr>
        <a:xfrm>
          <a:off x="1677775" y="1379487"/>
          <a:ext cx="1594723" cy="1839316"/>
        </a:xfrm>
        <a:solidFill>
          <a:srgbClr val="1D6FA9">
            <a:hueOff val="-3732583"/>
            <a:satOff val="1753"/>
            <a:lumOff val="653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Process Modelling</a:t>
          </a:r>
          <a:endParaRPr lang="en-AU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FE1ADDF1-2F7B-4640-A285-0E3CC5DD7A4E}" type="parTrans" cxnId="{BB8CDE24-6672-4BEB-B258-D8249DB08175}">
      <dgm:prSet/>
      <dgm:spPr/>
      <dgm:t>
        <a:bodyPr/>
        <a:lstStyle/>
        <a:p>
          <a:endParaRPr lang="en-AU"/>
        </a:p>
      </dgm:t>
    </dgm:pt>
    <dgm:pt modelId="{0E03B993-1BA8-4AF8-935A-A163FDC3D388}" type="sibTrans" cxnId="{BB8CDE24-6672-4BEB-B258-D8249DB08175}">
      <dgm:prSet/>
      <dgm:spPr/>
      <dgm:t>
        <a:bodyPr/>
        <a:lstStyle/>
        <a:p>
          <a:endParaRPr lang="en-AU"/>
        </a:p>
      </dgm:t>
    </dgm:pt>
    <dgm:pt modelId="{86E940AB-6366-45B7-A63C-ECF29AB45635}" type="pres">
      <dgm:prSet presAssocID="{AE1292C0-D125-48A7-AA01-607C4B1EE4D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A64412E1-8836-416F-A093-3891301A94ED}" type="pres">
      <dgm:prSet presAssocID="{AE1292C0-D125-48A7-AA01-607C4B1EE4DF}" presName="arrow" presStyleLbl="bgShp" presStyleIdx="0" presStyleCnt="1"/>
      <dgm:spPr>
        <a:xfrm>
          <a:off x="496855" y="0"/>
          <a:ext cx="5631024" cy="4598291"/>
        </a:xfrm>
        <a:prstGeom prst="rightArrow">
          <a:avLst/>
        </a:prstGeom>
        <a:solidFill>
          <a:srgbClr val="1D6FA9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AU"/>
        </a:p>
      </dgm:t>
    </dgm:pt>
    <dgm:pt modelId="{3148E787-2A84-40A8-A4A8-1D1209B99884}" type="pres">
      <dgm:prSet presAssocID="{AE1292C0-D125-48A7-AA01-607C4B1EE4DF}" presName="linearProcess" presStyleCnt="0"/>
      <dgm:spPr/>
    </dgm:pt>
    <dgm:pt modelId="{B96D41D1-7C11-4C73-BEF6-41DEEEA03D71}" type="pres">
      <dgm:prSet presAssocID="{831B2332-FDC2-44E0-BAF3-EE1D44CC6E44}" presName="textNode" presStyleLbl="node1" presStyleIdx="0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AU"/>
        </a:p>
      </dgm:t>
    </dgm:pt>
    <dgm:pt modelId="{43D59D0C-C214-43B9-8D3E-74E518C50D03}" type="pres">
      <dgm:prSet presAssocID="{5F6E35BC-0A96-4427-A5B2-FB86BE784486}" presName="sibTrans" presStyleCnt="0"/>
      <dgm:spPr/>
    </dgm:pt>
    <dgm:pt modelId="{DF3EF82F-A40B-47DF-A8E8-FDD13B49218F}" type="pres">
      <dgm:prSet presAssocID="{9C24F562-A3B9-4D01-8E3B-1CACDE9DD01A}" presName="textNode" presStyleLbl="node1" presStyleIdx="1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AU"/>
        </a:p>
      </dgm:t>
    </dgm:pt>
    <dgm:pt modelId="{44881348-A4AB-4337-9D6D-EC425A381B81}" type="pres">
      <dgm:prSet presAssocID="{0E03B993-1BA8-4AF8-935A-A163FDC3D388}" presName="sibTrans" presStyleCnt="0"/>
      <dgm:spPr/>
    </dgm:pt>
    <dgm:pt modelId="{71E93E4D-D24C-409B-B19D-4297549D47F2}" type="pres">
      <dgm:prSet presAssocID="{930A7A4D-97B1-496B-9396-12028EDBAE83}" presName="text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AU"/>
        </a:p>
      </dgm:t>
    </dgm:pt>
    <dgm:pt modelId="{C44F7303-BB3D-476E-983F-58DFF1B29EF4}" type="pres">
      <dgm:prSet presAssocID="{BC4566F7-C7FD-4753-BAC1-66E04F3E08EF}" presName="sibTrans" presStyleCnt="0"/>
      <dgm:spPr/>
    </dgm:pt>
    <dgm:pt modelId="{B371EBD8-5459-4D4E-8E5B-25656B9873A0}" type="pres">
      <dgm:prSet presAssocID="{5C349E2A-5283-4487-9B2E-8112D9EB9099}" presName="text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AU"/>
        </a:p>
      </dgm:t>
    </dgm:pt>
  </dgm:ptLst>
  <dgm:cxnLst>
    <dgm:cxn modelId="{9B487672-E68A-4AC3-8A6E-C8A8DA506235}" srcId="{AE1292C0-D125-48A7-AA01-607C4B1EE4DF}" destId="{930A7A4D-97B1-496B-9396-12028EDBAE83}" srcOrd="2" destOrd="0" parTransId="{52A274A8-FD1A-4895-8689-9DAA57285F2D}" sibTransId="{BC4566F7-C7FD-4753-BAC1-66E04F3E08EF}"/>
    <dgm:cxn modelId="{46EF82D6-6E20-494F-8975-E01D52016D25}" type="presOf" srcId="{831B2332-FDC2-44E0-BAF3-EE1D44CC6E44}" destId="{B96D41D1-7C11-4C73-BEF6-41DEEEA03D71}" srcOrd="0" destOrd="0" presId="urn:microsoft.com/office/officeart/2005/8/layout/hProcess9"/>
    <dgm:cxn modelId="{07B54987-9A5B-4878-97E6-7E115F6198B6}" type="presOf" srcId="{930A7A4D-97B1-496B-9396-12028EDBAE83}" destId="{71E93E4D-D24C-409B-B19D-4297549D47F2}" srcOrd="0" destOrd="0" presId="urn:microsoft.com/office/officeart/2005/8/layout/hProcess9"/>
    <dgm:cxn modelId="{D18F0D18-42AC-408D-BB9C-C7AD3F2A0284}" type="presOf" srcId="{AE1292C0-D125-48A7-AA01-607C4B1EE4DF}" destId="{86E940AB-6366-45B7-A63C-ECF29AB45635}" srcOrd="0" destOrd="0" presId="urn:microsoft.com/office/officeart/2005/8/layout/hProcess9"/>
    <dgm:cxn modelId="{C33B66A8-3B51-4E97-8660-AF0798513D43}" srcId="{AE1292C0-D125-48A7-AA01-607C4B1EE4DF}" destId="{5C349E2A-5283-4487-9B2E-8112D9EB9099}" srcOrd="3" destOrd="0" parTransId="{54DE8170-B30A-4A26-9DB9-7BE9255D12D6}" sibTransId="{B16A479E-D8D7-4FE9-BB4C-3E493663CD8B}"/>
    <dgm:cxn modelId="{5BA25002-1467-40FC-878F-7A2E5B59D3F8}" type="presOf" srcId="{5C349E2A-5283-4487-9B2E-8112D9EB9099}" destId="{B371EBD8-5459-4D4E-8E5B-25656B9873A0}" srcOrd="0" destOrd="0" presId="urn:microsoft.com/office/officeart/2005/8/layout/hProcess9"/>
    <dgm:cxn modelId="{F163B219-D538-42EE-B649-43C3ECBBA399}" srcId="{AE1292C0-D125-48A7-AA01-607C4B1EE4DF}" destId="{831B2332-FDC2-44E0-BAF3-EE1D44CC6E44}" srcOrd="0" destOrd="0" parTransId="{D6C06154-033B-4DA2-980A-61867F9A92E6}" sibTransId="{5F6E35BC-0A96-4427-A5B2-FB86BE784486}"/>
    <dgm:cxn modelId="{BB8CDE24-6672-4BEB-B258-D8249DB08175}" srcId="{AE1292C0-D125-48A7-AA01-607C4B1EE4DF}" destId="{9C24F562-A3B9-4D01-8E3B-1CACDE9DD01A}" srcOrd="1" destOrd="0" parTransId="{FE1ADDF1-2F7B-4640-A285-0E3CC5DD7A4E}" sibTransId="{0E03B993-1BA8-4AF8-935A-A163FDC3D388}"/>
    <dgm:cxn modelId="{E94CFDD6-9AC6-4995-9786-096DD4D4C24E}" type="presOf" srcId="{9C24F562-A3B9-4D01-8E3B-1CACDE9DD01A}" destId="{DF3EF82F-A40B-47DF-A8E8-FDD13B49218F}" srcOrd="0" destOrd="0" presId="urn:microsoft.com/office/officeart/2005/8/layout/hProcess9"/>
    <dgm:cxn modelId="{94BFCA4C-0FB8-47C4-88BE-5ADABC2B21A3}" type="presParOf" srcId="{86E940AB-6366-45B7-A63C-ECF29AB45635}" destId="{A64412E1-8836-416F-A093-3891301A94ED}" srcOrd="0" destOrd="0" presId="urn:microsoft.com/office/officeart/2005/8/layout/hProcess9"/>
    <dgm:cxn modelId="{755BA863-EA5F-4695-BE10-D252D224A2A9}" type="presParOf" srcId="{86E940AB-6366-45B7-A63C-ECF29AB45635}" destId="{3148E787-2A84-40A8-A4A8-1D1209B99884}" srcOrd="1" destOrd="0" presId="urn:microsoft.com/office/officeart/2005/8/layout/hProcess9"/>
    <dgm:cxn modelId="{E6DA13B9-2CD7-446D-93D5-48E59C1952B1}" type="presParOf" srcId="{3148E787-2A84-40A8-A4A8-1D1209B99884}" destId="{B96D41D1-7C11-4C73-BEF6-41DEEEA03D71}" srcOrd="0" destOrd="0" presId="urn:microsoft.com/office/officeart/2005/8/layout/hProcess9"/>
    <dgm:cxn modelId="{F1D06ADC-0865-4D30-8EE8-A934E68631E0}" type="presParOf" srcId="{3148E787-2A84-40A8-A4A8-1D1209B99884}" destId="{43D59D0C-C214-43B9-8D3E-74E518C50D03}" srcOrd="1" destOrd="0" presId="urn:microsoft.com/office/officeart/2005/8/layout/hProcess9"/>
    <dgm:cxn modelId="{D70FB795-C9DC-4584-BB3A-A8B6658807B0}" type="presParOf" srcId="{3148E787-2A84-40A8-A4A8-1D1209B99884}" destId="{DF3EF82F-A40B-47DF-A8E8-FDD13B49218F}" srcOrd="2" destOrd="0" presId="urn:microsoft.com/office/officeart/2005/8/layout/hProcess9"/>
    <dgm:cxn modelId="{4605EB38-32D5-4E4B-A94B-64D402386BC6}" type="presParOf" srcId="{3148E787-2A84-40A8-A4A8-1D1209B99884}" destId="{44881348-A4AB-4337-9D6D-EC425A381B81}" srcOrd="3" destOrd="0" presId="urn:microsoft.com/office/officeart/2005/8/layout/hProcess9"/>
    <dgm:cxn modelId="{5646438E-2C4A-4596-9618-23406AA92F17}" type="presParOf" srcId="{3148E787-2A84-40A8-A4A8-1D1209B99884}" destId="{71E93E4D-D24C-409B-B19D-4297549D47F2}" srcOrd="4" destOrd="0" presId="urn:microsoft.com/office/officeart/2005/8/layout/hProcess9"/>
    <dgm:cxn modelId="{BA47EB30-00CE-49DE-AEEF-3F38D7DA1712}" type="presParOf" srcId="{3148E787-2A84-40A8-A4A8-1D1209B99884}" destId="{C44F7303-BB3D-476E-983F-58DFF1B29EF4}" srcOrd="5" destOrd="0" presId="urn:microsoft.com/office/officeart/2005/8/layout/hProcess9"/>
    <dgm:cxn modelId="{28D5D9E6-1F82-4FC9-872C-C04CF80BBAE0}" type="presParOf" srcId="{3148E787-2A84-40A8-A4A8-1D1209B99884}" destId="{B371EBD8-5459-4D4E-8E5B-25656B9873A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1292C0-D125-48A7-AA01-607C4B1EE4DF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831B2332-FDC2-44E0-BAF3-EE1D44CC6E44}">
      <dgm:prSet phldrT="[Text]" custT="1"/>
      <dgm:spPr/>
      <dgm:t>
        <a:bodyPr/>
        <a:lstStyle/>
        <a:p>
          <a:r>
            <a:rPr lang="en-AU" sz="1200" dirty="0" smtClean="0"/>
            <a:t>Registration</a:t>
          </a:r>
          <a:endParaRPr lang="en-AU" sz="1200" dirty="0"/>
        </a:p>
      </dgm:t>
    </dgm:pt>
    <dgm:pt modelId="{D6C06154-033B-4DA2-980A-61867F9A92E6}" type="parTrans" cxnId="{F163B219-D538-42EE-B649-43C3ECBBA399}">
      <dgm:prSet/>
      <dgm:spPr/>
      <dgm:t>
        <a:bodyPr/>
        <a:lstStyle/>
        <a:p>
          <a:endParaRPr lang="en-AU"/>
        </a:p>
      </dgm:t>
    </dgm:pt>
    <dgm:pt modelId="{5F6E35BC-0A96-4427-A5B2-FB86BE784486}" type="sibTrans" cxnId="{F163B219-D538-42EE-B649-43C3ECBBA399}">
      <dgm:prSet/>
      <dgm:spPr/>
      <dgm:t>
        <a:bodyPr/>
        <a:lstStyle/>
        <a:p>
          <a:endParaRPr lang="en-AU"/>
        </a:p>
      </dgm:t>
    </dgm:pt>
    <dgm:pt modelId="{930A7A4D-97B1-496B-9396-12028EDBAE83}">
      <dgm:prSet phldrT="[Text]"/>
      <dgm:spPr/>
      <dgm:t>
        <a:bodyPr/>
        <a:lstStyle/>
        <a:p>
          <a:r>
            <a:rPr lang="en-AU" dirty="0" smtClean="0"/>
            <a:t>Preservation</a:t>
          </a:r>
          <a:endParaRPr lang="en-AU" dirty="0"/>
        </a:p>
      </dgm:t>
    </dgm:pt>
    <dgm:pt modelId="{52A274A8-FD1A-4895-8689-9DAA57285F2D}" type="parTrans" cxnId="{9B487672-E68A-4AC3-8A6E-C8A8DA506235}">
      <dgm:prSet/>
      <dgm:spPr/>
      <dgm:t>
        <a:bodyPr/>
        <a:lstStyle/>
        <a:p>
          <a:endParaRPr lang="en-AU"/>
        </a:p>
      </dgm:t>
    </dgm:pt>
    <dgm:pt modelId="{BC4566F7-C7FD-4753-BAC1-66E04F3E08EF}" type="sibTrans" cxnId="{9B487672-E68A-4AC3-8A6E-C8A8DA506235}">
      <dgm:prSet/>
      <dgm:spPr/>
      <dgm:t>
        <a:bodyPr/>
        <a:lstStyle/>
        <a:p>
          <a:endParaRPr lang="en-AU"/>
        </a:p>
      </dgm:t>
    </dgm:pt>
    <dgm:pt modelId="{5C349E2A-5283-4487-9B2E-8112D9EB9099}">
      <dgm:prSet phldrT="[Text]"/>
      <dgm:spPr/>
      <dgm:t>
        <a:bodyPr/>
        <a:lstStyle/>
        <a:p>
          <a:r>
            <a:rPr lang="en-AU" dirty="0" smtClean="0"/>
            <a:t>Cataloguing</a:t>
          </a:r>
          <a:endParaRPr lang="en-AU" dirty="0"/>
        </a:p>
      </dgm:t>
    </dgm:pt>
    <dgm:pt modelId="{54DE8170-B30A-4A26-9DB9-7BE9255D12D6}" type="parTrans" cxnId="{C33B66A8-3B51-4E97-8660-AF0798513D43}">
      <dgm:prSet/>
      <dgm:spPr/>
      <dgm:t>
        <a:bodyPr/>
        <a:lstStyle/>
        <a:p>
          <a:endParaRPr lang="en-AU"/>
        </a:p>
      </dgm:t>
    </dgm:pt>
    <dgm:pt modelId="{B16A479E-D8D7-4FE9-BB4C-3E493663CD8B}" type="sibTrans" cxnId="{C33B66A8-3B51-4E97-8660-AF0798513D43}">
      <dgm:prSet/>
      <dgm:spPr/>
      <dgm:t>
        <a:bodyPr/>
        <a:lstStyle/>
        <a:p>
          <a:endParaRPr lang="en-AU"/>
        </a:p>
      </dgm:t>
    </dgm:pt>
    <dgm:pt modelId="{4112FB5D-1E41-4423-91BF-6FE438048BE2}">
      <dgm:prSet phldrT="[Text]"/>
      <dgm:spPr/>
      <dgm:t>
        <a:bodyPr/>
        <a:lstStyle/>
        <a:p>
          <a:r>
            <a:rPr lang="en-AU" dirty="0" smtClean="0"/>
            <a:t>Digitisation</a:t>
          </a:r>
          <a:endParaRPr lang="en-AU" dirty="0"/>
        </a:p>
      </dgm:t>
    </dgm:pt>
    <dgm:pt modelId="{5B21015D-0200-47D7-AD08-34EFB7B16B3B}" type="parTrans" cxnId="{C1A17B22-D994-4D3C-9E74-CB4E09B8E950}">
      <dgm:prSet/>
      <dgm:spPr/>
      <dgm:t>
        <a:bodyPr/>
        <a:lstStyle/>
        <a:p>
          <a:endParaRPr lang="en-AU"/>
        </a:p>
      </dgm:t>
    </dgm:pt>
    <dgm:pt modelId="{5561E7E2-7D05-430B-A2DF-C9A2E2327186}" type="sibTrans" cxnId="{C1A17B22-D994-4D3C-9E74-CB4E09B8E950}">
      <dgm:prSet/>
      <dgm:spPr/>
      <dgm:t>
        <a:bodyPr/>
        <a:lstStyle/>
        <a:p>
          <a:endParaRPr lang="en-AU"/>
        </a:p>
      </dgm:t>
    </dgm:pt>
    <dgm:pt modelId="{9A825C8C-4CE2-4685-A628-0F3EDA0945DE}">
      <dgm:prSet phldrT="[Text]"/>
      <dgm:spPr/>
      <dgm:t>
        <a:bodyPr/>
        <a:lstStyle/>
        <a:p>
          <a:r>
            <a:rPr lang="en-AU" dirty="0" smtClean="0"/>
            <a:t>Finalisation</a:t>
          </a:r>
          <a:endParaRPr lang="en-AU" dirty="0"/>
        </a:p>
      </dgm:t>
    </dgm:pt>
    <dgm:pt modelId="{3E11112A-846B-466B-AAD9-E792679A6A1D}" type="parTrans" cxnId="{47940D71-16D6-4C3D-BC8E-4B317A89F33D}">
      <dgm:prSet/>
      <dgm:spPr/>
      <dgm:t>
        <a:bodyPr/>
        <a:lstStyle/>
        <a:p>
          <a:endParaRPr lang="en-AU"/>
        </a:p>
      </dgm:t>
    </dgm:pt>
    <dgm:pt modelId="{85DAC6B2-833F-4079-8BB1-17D1EB3D2BD8}" type="sibTrans" cxnId="{47940D71-16D6-4C3D-BC8E-4B317A89F33D}">
      <dgm:prSet/>
      <dgm:spPr/>
      <dgm:t>
        <a:bodyPr/>
        <a:lstStyle/>
        <a:p>
          <a:endParaRPr lang="en-AU"/>
        </a:p>
      </dgm:t>
    </dgm:pt>
    <dgm:pt modelId="{46D06A2B-DE22-4B07-8FF1-286D5BFB8DBB}">
      <dgm:prSet phldrT="[Text]" custT="1"/>
      <dgm:spPr/>
      <dgm:t>
        <a:bodyPr/>
        <a:lstStyle/>
        <a:p>
          <a:r>
            <a:rPr lang="en-AU" sz="1100" dirty="0" smtClean="0"/>
            <a:t>Planning</a:t>
          </a:r>
          <a:endParaRPr lang="en-AU" sz="1100" dirty="0"/>
        </a:p>
      </dgm:t>
    </dgm:pt>
    <dgm:pt modelId="{867C674B-B636-49DB-896E-501CF08CC777}" type="parTrans" cxnId="{9E7DC889-787B-4F82-919C-1C7D9CCB3B3C}">
      <dgm:prSet/>
      <dgm:spPr/>
      <dgm:t>
        <a:bodyPr/>
        <a:lstStyle/>
        <a:p>
          <a:endParaRPr lang="en-AU"/>
        </a:p>
      </dgm:t>
    </dgm:pt>
    <dgm:pt modelId="{5E3D672B-CB68-4F08-AB66-4ECC31A1D309}" type="sibTrans" cxnId="{9E7DC889-787B-4F82-919C-1C7D9CCB3B3C}">
      <dgm:prSet/>
      <dgm:spPr/>
      <dgm:t>
        <a:bodyPr/>
        <a:lstStyle/>
        <a:p>
          <a:endParaRPr lang="en-AU"/>
        </a:p>
      </dgm:t>
    </dgm:pt>
    <dgm:pt modelId="{D0212A51-87D5-4AD3-BC38-892B58C2D89A}">
      <dgm:prSet phldrT="[Text]" custT="1"/>
      <dgm:spPr/>
      <dgm:t>
        <a:bodyPr/>
        <a:lstStyle/>
        <a:p>
          <a:r>
            <a:rPr lang="en-AU" sz="1100" dirty="0" smtClean="0"/>
            <a:t>Rehousing</a:t>
          </a:r>
          <a:endParaRPr lang="en-AU" sz="1100" dirty="0"/>
        </a:p>
      </dgm:t>
    </dgm:pt>
    <dgm:pt modelId="{2220E20F-A325-49CD-95C0-C809C48F973E}" type="parTrans" cxnId="{9D8087B3-09AF-4C44-B87F-A95810FACBD6}">
      <dgm:prSet/>
      <dgm:spPr/>
      <dgm:t>
        <a:bodyPr/>
        <a:lstStyle/>
        <a:p>
          <a:endParaRPr lang="en-AU"/>
        </a:p>
      </dgm:t>
    </dgm:pt>
    <dgm:pt modelId="{DA1A01B4-728C-4278-A12D-86042156901D}" type="sibTrans" cxnId="{9D8087B3-09AF-4C44-B87F-A95810FACBD6}">
      <dgm:prSet/>
      <dgm:spPr/>
      <dgm:t>
        <a:bodyPr/>
        <a:lstStyle/>
        <a:p>
          <a:endParaRPr lang="en-AU"/>
        </a:p>
      </dgm:t>
    </dgm:pt>
    <dgm:pt modelId="{3AFC75BB-F083-40E6-BD6C-E3E4C59A232F}">
      <dgm:prSet phldrT="[Text]" custT="1"/>
      <dgm:spPr/>
      <dgm:t>
        <a:bodyPr/>
        <a:lstStyle/>
        <a:p>
          <a:r>
            <a:rPr lang="en-AU" sz="1200" dirty="0" smtClean="0"/>
            <a:t>Metadata Standards</a:t>
          </a:r>
          <a:endParaRPr lang="en-AU" sz="1200" dirty="0"/>
        </a:p>
      </dgm:t>
    </dgm:pt>
    <dgm:pt modelId="{F780EEC0-0585-4AB0-9211-AB8025BB1CC2}" type="parTrans" cxnId="{F8BE3304-AF91-41D6-AA25-FE3A0F1EFFCC}">
      <dgm:prSet/>
      <dgm:spPr/>
      <dgm:t>
        <a:bodyPr/>
        <a:lstStyle/>
        <a:p>
          <a:endParaRPr lang="en-AU"/>
        </a:p>
      </dgm:t>
    </dgm:pt>
    <dgm:pt modelId="{F5D22C93-655B-4EC5-AF1A-98C0C652D9E7}" type="sibTrans" cxnId="{F8BE3304-AF91-41D6-AA25-FE3A0F1EFFCC}">
      <dgm:prSet/>
      <dgm:spPr/>
      <dgm:t>
        <a:bodyPr/>
        <a:lstStyle/>
        <a:p>
          <a:endParaRPr lang="en-AU"/>
        </a:p>
      </dgm:t>
    </dgm:pt>
    <dgm:pt modelId="{F7AC74FB-490C-4FF3-B40F-78832CF8BC26}">
      <dgm:prSet phldrT="[Text]" custT="1"/>
      <dgm:spPr/>
      <dgm:t>
        <a:bodyPr/>
        <a:lstStyle/>
        <a:p>
          <a:r>
            <a:rPr lang="en-AU" sz="1200" dirty="0" smtClean="0"/>
            <a:t>Description Level</a:t>
          </a:r>
          <a:endParaRPr lang="en-AU" sz="1200" dirty="0"/>
        </a:p>
      </dgm:t>
    </dgm:pt>
    <dgm:pt modelId="{17A0072E-C5C8-4BAE-9DD7-FA0E04059C91}" type="parTrans" cxnId="{3C3EA357-6593-44FC-BD8E-C02391C3D5D3}">
      <dgm:prSet/>
      <dgm:spPr/>
      <dgm:t>
        <a:bodyPr/>
        <a:lstStyle/>
        <a:p>
          <a:endParaRPr lang="en-AU"/>
        </a:p>
      </dgm:t>
    </dgm:pt>
    <dgm:pt modelId="{4E5CD706-03D3-4123-9739-B9F6E6B45242}" type="sibTrans" cxnId="{3C3EA357-6593-44FC-BD8E-C02391C3D5D3}">
      <dgm:prSet/>
      <dgm:spPr/>
      <dgm:t>
        <a:bodyPr/>
        <a:lstStyle/>
        <a:p>
          <a:endParaRPr lang="en-AU"/>
        </a:p>
      </dgm:t>
    </dgm:pt>
    <dgm:pt modelId="{820C6DC0-A5AA-4407-87F0-736E28DBE1FE}">
      <dgm:prSet phldrT="[Text]" custT="1"/>
      <dgm:spPr/>
      <dgm:t>
        <a:bodyPr/>
        <a:lstStyle/>
        <a:p>
          <a:r>
            <a:rPr lang="en-AU" sz="1200" dirty="0" smtClean="0"/>
            <a:t>Equipment</a:t>
          </a:r>
          <a:endParaRPr lang="en-AU" sz="1200" dirty="0"/>
        </a:p>
      </dgm:t>
    </dgm:pt>
    <dgm:pt modelId="{D739297C-4086-4B8A-BF91-55DAA0CE2B01}" type="parTrans" cxnId="{753590B3-49FD-4FCA-8B3C-8C608ACCEB9D}">
      <dgm:prSet/>
      <dgm:spPr/>
      <dgm:t>
        <a:bodyPr/>
        <a:lstStyle/>
        <a:p>
          <a:endParaRPr lang="en-AU"/>
        </a:p>
      </dgm:t>
    </dgm:pt>
    <dgm:pt modelId="{401AD9BB-5591-4430-AD25-BE3F660515B0}" type="sibTrans" cxnId="{753590B3-49FD-4FCA-8B3C-8C608ACCEB9D}">
      <dgm:prSet/>
      <dgm:spPr/>
      <dgm:t>
        <a:bodyPr/>
        <a:lstStyle/>
        <a:p>
          <a:endParaRPr lang="en-AU"/>
        </a:p>
      </dgm:t>
    </dgm:pt>
    <dgm:pt modelId="{1B82A178-A432-4373-B09C-43B3155F04A1}">
      <dgm:prSet phldrT="[Text]" custT="1"/>
      <dgm:spPr/>
      <dgm:t>
        <a:bodyPr/>
        <a:lstStyle/>
        <a:p>
          <a:r>
            <a:rPr lang="en-AU" sz="1200" dirty="0" smtClean="0"/>
            <a:t>Discovery</a:t>
          </a:r>
          <a:endParaRPr lang="en-AU" sz="1200" dirty="0"/>
        </a:p>
      </dgm:t>
    </dgm:pt>
    <dgm:pt modelId="{C4F2B0A6-9874-476B-9658-D29906D124F4}" type="parTrans" cxnId="{1395FCE1-BB2A-4A53-ABEF-385E65DA52E3}">
      <dgm:prSet/>
      <dgm:spPr/>
      <dgm:t>
        <a:bodyPr/>
        <a:lstStyle/>
        <a:p>
          <a:endParaRPr lang="en-AU"/>
        </a:p>
      </dgm:t>
    </dgm:pt>
    <dgm:pt modelId="{D8A1AD71-B576-4E50-8DDE-A48E07783859}" type="sibTrans" cxnId="{1395FCE1-BB2A-4A53-ABEF-385E65DA52E3}">
      <dgm:prSet/>
      <dgm:spPr/>
      <dgm:t>
        <a:bodyPr/>
        <a:lstStyle/>
        <a:p>
          <a:endParaRPr lang="en-AU"/>
        </a:p>
      </dgm:t>
    </dgm:pt>
    <dgm:pt modelId="{13143069-EA56-49F8-B206-2DB97BD33E07}">
      <dgm:prSet phldrT="[Text]" custT="1"/>
      <dgm:spPr/>
      <dgm:t>
        <a:bodyPr/>
        <a:lstStyle/>
        <a:p>
          <a:r>
            <a:rPr lang="en-AU" sz="1100" dirty="0" smtClean="0"/>
            <a:t>Approval</a:t>
          </a:r>
          <a:endParaRPr lang="en-AU" sz="1100" dirty="0"/>
        </a:p>
      </dgm:t>
    </dgm:pt>
    <dgm:pt modelId="{6F582771-48C2-49AD-895B-8653E9EFC3B1}" type="parTrans" cxnId="{DF37436E-7E73-43D0-8362-1F29311230B5}">
      <dgm:prSet/>
      <dgm:spPr/>
      <dgm:t>
        <a:bodyPr/>
        <a:lstStyle/>
        <a:p>
          <a:endParaRPr lang="en-AU"/>
        </a:p>
      </dgm:t>
    </dgm:pt>
    <dgm:pt modelId="{7F2C281B-C43C-41CD-AD6D-37BB94ADEECA}" type="sibTrans" cxnId="{DF37436E-7E73-43D0-8362-1F29311230B5}">
      <dgm:prSet/>
      <dgm:spPr/>
      <dgm:t>
        <a:bodyPr/>
        <a:lstStyle/>
        <a:p>
          <a:endParaRPr lang="en-AU"/>
        </a:p>
      </dgm:t>
    </dgm:pt>
    <dgm:pt modelId="{C8989E38-DC34-47EB-98FA-998F64EBF29E}">
      <dgm:prSet phldrT="[Text]" custT="1"/>
      <dgm:spPr/>
      <dgm:t>
        <a:bodyPr/>
        <a:lstStyle/>
        <a:p>
          <a:r>
            <a:rPr lang="en-AU" sz="1100" dirty="0" smtClean="0"/>
            <a:t>Prioritisation</a:t>
          </a:r>
          <a:endParaRPr lang="en-AU" sz="1100" dirty="0"/>
        </a:p>
      </dgm:t>
    </dgm:pt>
    <dgm:pt modelId="{212A5283-C300-414F-9EC6-81CB76523F0B}" type="parTrans" cxnId="{D117385E-9B5E-4CA7-8AAB-D781613B8E6A}">
      <dgm:prSet/>
      <dgm:spPr/>
      <dgm:t>
        <a:bodyPr/>
        <a:lstStyle/>
        <a:p>
          <a:endParaRPr lang="en-AU"/>
        </a:p>
      </dgm:t>
    </dgm:pt>
    <dgm:pt modelId="{095FA993-B5A3-4663-9466-D93484796AA5}" type="sibTrans" cxnId="{D117385E-9B5E-4CA7-8AAB-D781613B8E6A}">
      <dgm:prSet/>
      <dgm:spPr/>
      <dgm:t>
        <a:bodyPr/>
        <a:lstStyle/>
        <a:p>
          <a:endParaRPr lang="en-AU"/>
        </a:p>
      </dgm:t>
    </dgm:pt>
    <dgm:pt modelId="{9FB39B4B-80F1-48A2-A2D2-3DF4AE129461}">
      <dgm:prSet phldrT="[Text]" custT="1"/>
      <dgm:spPr/>
      <dgm:t>
        <a:bodyPr/>
        <a:lstStyle/>
        <a:p>
          <a:r>
            <a:rPr lang="en-AU" sz="1200" dirty="0" smtClean="0"/>
            <a:t>Method</a:t>
          </a:r>
          <a:endParaRPr lang="en-AU" sz="1200" dirty="0"/>
        </a:p>
      </dgm:t>
    </dgm:pt>
    <dgm:pt modelId="{530EDF5E-FA9A-4C58-9833-D863AA729287}" type="parTrans" cxnId="{4AF70219-44C9-4678-804C-16C19FFCF006}">
      <dgm:prSet/>
      <dgm:spPr/>
      <dgm:t>
        <a:bodyPr/>
        <a:lstStyle/>
        <a:p>
          <a:endParaRPr lang="en-AU"/>
        </a:p>
      </dgm:t>
    </dgm:pt>
    <dgm:pt modelId="{E5CB02D7-6A41-4DFA-8830-1F3F872275D5}" type="sibTrans" cxnId="{4AF70219-44C9-4678-804C-16C19FFCF006}">
      <dgm:prSet/>
      <dgm:spPr/>
      <dgm:t>
        <a:bodyPr/>
        <a:lstStyle/>
        <a:p>
          <a:endParaRPr lang="en-AU"/>
        </a:p>
      </dgm:t>
    </dgm:pt>
    <dgm:pt modelId="{CEBFE746-9AAA-4CAB-863B-B3A1AF00F904}">
      <dgm:prSet phldrT="[Text]" custT="1"/>
      <dgm:spPr/>
      <dgm:t>
        <a:bodyPr/>
        <a:lstStyle/>
        <a:p>
          <a:r>
            <a:rPr lang="en-AU" sz="1100" dirty="0" smtClean="0"/>
            <a:t>Conservation</a:t>
          </a:r>
          <a:endParaRPr lang="en-AU" sz="1100" dirty="0"/>
        </a:p>
      </dgm:t>
    </dgm:pt>
    <dgm:pt modelId="{5D261CE2-F21B-4B7E-A345-EA8A7B08B78C}" type="parTrans" cxnId="{4CBF9E1D-5684-4E57-B49A-F2863598B007}">
      <dgm:prSet/>
      <dgm:spPr/>
      <dgm:t>
        <a:bodyPr/>
        <a:lstStyle/>
        <a:p>
          <a:endParaRPr lang="en-AU"/>
        </a:p>
      </dgm:t>
    </dgm:pt>
    <dgm:pt modelId="{4C660C3A-0609-4E81-A3ED-B529BC232AC3}" type="sibTrans" cxnId="{4CBF9E1D-5684-4E57-B49A-F2863598B007}">
      <dgm:prSet/>
      <dgm:spPr/>
      <dgm:t>
        <a:bodyPr/>
        <a:lstStyle/>
        <a:p>
          <a:endParaRPr lang="en-AU"/>
        </a:p>
      </dgm:t>
    </dgm:pt>
    <dgm:pt modelId="{74DFB1F9-6E27-4CED-86BA-0074C69EF021}">
      <dgm:prSet phldrT="[Text]" custT="1"/>
      <dgm:spPr/>
      <dgm:t>
        <a:bodyPr/>
        <a:lstStyle/>
        <a:p>
          <a:r>
            <a:rPr lang="en-AU" sz="1200" dirty="0" smtClean="0"/>
            <a:t>Notification</a:t>
          </a:r>
          <a:endParaRPr lang="en-AU" sz="1200" dirty="0"/>
        </a:p>
      </dgm:t>
    </dgm:pt>
    <dgm:pt modelId="{51CC3A11-493E-45C8-AD2F-98362A94E4C5}" type="parTrans" cxnId="{20AEF65A-FCE4-47AB-8FFB-42C98E75E5CD}">
      <dgm:prSet/>
      <dgm:spPr/>
      <dgm:t>
        <a:bodyPr/>
        <a:lstStyle/>
        <a:p>
          <a:endParaRPr lang="en-AU"/>
        </a:p>
      </dgm:t>
    </dgm:pt>
    <dgm:pt modelId="{8C017FEE-EA0F-489E-8207-C6BA3A8547A4}" type="sibTrans" cxnId="{20AEF65A-FCE4-47AB-8FFB-42C98E75E5CD}">
      <dgm:prSet/>
      <dgm:spPr/>
      <dgm:t>
        <a:bodyPr/>
        <a:lstStyle/>
        <a:p>
          <a:endParaRPr lang="en-AU"/>
        </a:p>
      </dgm:t>
    </dgm:pt>
    <dgm:pt modelId="{C75C611B-6821-44D5-ABC5-D65FF4221F18}">
      <dgm:prSet phldrT="[Text]" custT="1"/>
      <dgm:spPr/>
      <dgm:t>
        <a:bodyPr/>
        <a:lstStyle/>
        <a:p>
          <a:r>
            <a:rPr lang="en-AU" sz="1100" dirty="0" smtClean="0"/>
            <a:t>Payment</a:t>
          </a:r>
          <a:endParaRPr lang="en-AU" sz="1100" dirty="0"/>
        </a:p>
      </dgm:t>
    </dgm:pt>
    <dgm:pt modelId="{95329703-6110-4696-B900-ED8F1E0D5855}" type="parTrans" cxnId="{6F7E52F1-61B2-4AC7-8842-9011E5F6E8CA}">
      <dgm:prSet/>
      <dgm:spPr/>
      <dgm:t>
        <a:bodyPr/>
        <a:lstStyle/>
        <a:p>
          <a:endParaRPr lang="en-AU"/>
        </a:p>
      </dgm:t>
    </dgm:pt>
    <dgm:pt modelId="{1A8433FF-B771-42E4-9868-21B11C670022}" type="sibTrans" cxnId="{6F7E52F1-61B2-4AC7-8842-9011E5F6E8CA}">
      <dgm:prSet/>
      <dgm:spPr/>
      <dgm:t>
        <a:bodyPr/>
        <a:lstStyle/>
        <a:p>
          <a:endParaRPr lang="en-AU"/>
        </a:p>
      </dgm:t>
    </dgm:pt>
    <dgm:pt modelId="{24AF2184-13B2-4BE8-A9D9-0D1B9C33A76D}">
      <dgm:prSet phldrT="[Text]" custT="1"/>
      <dgm:spPr/>
      <dgm:t>
        <a:bodyPr/>
        <a:lstStyle/>
        <a:p>
          <a:r>
            <a:rPr lang="en-AU" sz="1200" dirty="0" smtClean="0"/>
            <a:t>Format</a:t>
          </a:r>
          <a:endParaRPr lang="en-AU" sz="1200" dirty="0"/>
        </a:p>
      </dgm:t>
    </dgm:pt>
    <dgm:pt modelId="{3E345A42-540B-49A9-A204-8B98548A9F4C}" type="parTrans" cxnId="{BF20BE89-B803-478B-AD35-103368B76BF3}">
      <dgm:prSet/>
      <dgm:spPr/>
      <dgm:t>
        <a:bodyPr/>
        <a:lstStyle/>
        <a:p>
          <a:endParaRPr lang="en-AU"/>
        </a:p>
      </dgm:t>
    </dgm:pt>
    <dgm:pt modelId="{43523A88-2952-482B-AB92-DEA5D2E891EA}" type="sibTrans" cxnId="{BF20BE89-B803-478B-AD35-103368B76BF3}">
      <dgm:prSet/>
      <dgm:spPr/>
      <dgm:t>
        <a:bodyPr/>
        <a:lstStyle/>
        <a:p>
          <a:endParaRPr lang="en-AU"/>
        </a:p>
      </dgm:t>
    </dgm:pt>
    <dgm:pt modelId="{F7D56EDC-DBBF-4992-A38F-CBD9106E6925}">
      <dgm:prSet phldrT="[Text]" custT="1"/>
      <dgm:spPr/>
      <dgm:t>
        <a:bodyPr/>
        <a:lstStyle/>
        <a:p>
          <a:r>
            <a:rPr lang="en-AU" sz="1200" dirty="0" smtClean="0"/>
            <a:t>Resolution</a:t>
          </a:r>
          <a:endParaRPr lang="en-AU" sz="1200" dirty="0"/>
        </a:p>
      </dgm:t>
    </dgm:pt>
    <dgm:pt modelId="{E3E84CD8-BB83-451B-89D2-9319EA0CDCF5}" type="parTrans" cxnId="{197D46CC-FB30-4210-9FEC-E60EBFC24AAC}">
      <dgm:prSet/>
      <dgm:spPr/>
      <dgm:t>
        <a:bodyPr/>
        <a:lstStyle/>
        <a:p>
          <a:endParaRPr lang="en-AU"/>
        </a:p>
      </dgm:t>
    </dgm:pt>
    <dgm:pt modelId="{A6659534-FA98-4FF8-8EB0-FAFEADC3A9B4}" type="sibTrans" cxnId="{197D46CC-FB30-4210-9FEC-E60EBFC24AAC}">
      <dgm:prSet/>
      <dgm:spPr/>
      <dgm:t>
        <a:bodyPr/>
        <a:lstStyle/>
        <a:p>
          <a:endParaRPr lang="en-AU"/>
        </a:p>
      </dgm:t>
    </dgm:pt>
    <dgm:pt modelId="{E3AC3F40-D09C-481E-9E29-CD31BBE947AA}" type="pres">
      <dgm:prSet presAssocID="{AE1292C0-D125-48A7-AA01-607C4B1EE4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4B65A0B9-2DD7-43D8-B186-539286AED920}" type="pres">
      <dgm:prSet presAssocID="{831B2332-FDC2-44E0-BAF3-EE1D44CC6E44}" presName="composite" presStyleCnt="0"/>
      <dgm:spPr/>
    </dgm:pt>
    <dgm:pt modelId="{A022FDFB-1972-4009-89E5-D857C5F036D3}" type="pres">
      <dgm:prSet presAssocID="{831B2332-FDC2-44E0-BAF3-EE1D44CC6E44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D7FE23C-7B7B-4CDC-9294-9C669275F09B}" type="pres">
      <dgm:prSet presAssocID="{831B2332-FDC2-44E0-BAF3-EE1D44CC6E44}" presName="parSh" presStyleLbl="node1" presStyleIdx="0" presStyleCnt="5"/>
      <dgm:spPr/>
      <dgm:t>
        <a:bodyPr/>
        <a:lstStyle/>
        <a:p>
          <a:endParaRPr lang="en-AU"/>
        </a:p>
      </dgm:t>
    </dgm:pt>
    <dgm:pt modelId="{EE1EFC13-2F4A-489C-AAF6-49050F10DC54}" type="pres">
      <dgm:prSet presAssocID="{831B2332-FDC2-44E0-BAF3-EE1D44CC6E44}" presName="desTx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D0CBF41-E2AC-44D2-9195-2605B3F12180}" type="pres">
      <dgm:prSet presAssocID="{5F6E35BC-0A96-4427-A5B2-FB86BE784486}" presName="sibTrans" presStyleLbl="sibTrans2D1" presStyleIdx="0" presStyleCnt="4"/>
      <dgm:spPr/>
      <dgm:t>
        <a:bodyPr/>
        <a:lstStyle/>
        <a:p>
          <a:endParaRPr lang="en-AU"/>
        </a:p>
      </dgm:t>
    </dgm:pt>
    <dgm:pt modelId="{C6B95370-72AD-4673-9373-E9E802C190BA}" type="pres">
      <dgm:prSet presAssocID="{5F6E35BC-0A96-4427-A5B2-FB86BE784486}" presName="connTx" presStyleLbl="sibTrans2D1" presStyleIdx="0" presStyleCnt="4"/>
      <dgm:spPr/>
      <dgm:t>
        <a:bodyPr/>
        <a:lstStyle/>
        <a:p>
          <a:endParaRPr lang="en-AU"/>
        </a:p>
      </dgm:t>
    </dgm:pt>
    <dgm:pt modelId="{B18B5A27-5746-4E4B-9375-B68A1336A6D9}" type="pres">
      <dgm:prSet presAssocID="{930A7A4D-97B1-496B-9396-12028EDBAE83}" presName="composite" presStyleCnt="0"/>
      <dgm:spPr/>
    </dgm:pt>
    <dgm:pt modelId="{7E9203A4-1B11-4897-B9E2-05839F4ABDC4}" type="pres">
      <dgm:prSet presAssocID="{930A7A4D-97B1-496B-9396-12028EDBAE83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74192E4-1521-4957-A5ED-F7DC9ED7258C}" type="pres">
      <dgm:prSet presAssocID="{930A7A4D-97B1-496B-9396-12028EDBAE83}" presName="parSh" presStyleLbl="node1" presStyleIdx="1" presStyleCnt="5"/>
      <dgm:spPr/>
      <dgm:t>
        <a:bodyPr/>
        <a:lstStyle/>
        <a:p>
          <a:endParaRPr lang="en-AU"/>
        </a:p>
      </dgm:t>
    </dgm:pt>
    <dgm:pt modelId="{0C4C2D9D-16F8-4B7B-BBD6-208721571DF7}" type="pres">
      <dgm:prSet presAssocID="{930A7A4D-97B1-496B-9396-12028EDBAE83}" presName="desTx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9AAB2C3-A0CD-418D-936E-102F46A9F1E6}" type="pres">
      <dgm:prSet presAssocID="{BC4566F7-C7FD-4753-BAC1-66E04F3E08EF}" presName="sibTrans" presStyleLbl="sibTrans2D1" presStyleIdx="1" presStyleCnt="4"/>
      <dgm:spPr/>
      <dgm:t>
        <a:bodyPr/>
        <a:lstStyle/>
        <a:p>
          <a:endParaRPr lang="en-AU"/>
        </a:p>
      </dgm:t>
    </dgm:pt>
    <dgm:pt modelId="{8E3BB2E2-15E4-4F91-BA13-1A12DCC8E359}" type="pres">
      <dgm:prSet presAssocID="{BC4566F7-C7FD-4753-BAC1-66E04F3E08EF}" presName="connTx" presStyleLbl="sibTrans2D1" presStyleIdx="1" presStyleCnt="4"/>
      <dgm:spPr/>
      <dgm:t>
        <a:bodyPr/>
        <a:lstStyle/>
        <a:p>
          <a:endParaRPr lang="en-AU"/>
        </a:p>
      </dgm:t>
    </dgm:pt>
    <dgm:pt modelId="{EF2DEBFC-4C30-46A8-BB68-B1E3DB9BB4BF}" type="pres">
      <dgm:prSet presAssocID="{5C349E2A-5283-4487-9B2E-8112D9EB9099}" presName="composite" presStyleCnt="0"/>
      <dgm:spPr/>
    </dgm:pt>
    <dgm:pt modelId="{52D912C9-08AE-42E3-A30E-8106D72F13BC}" type="pres">
      <dgm:prSet presAssocID="{5C349E2A-5283-4487-9B2E-8112D9EB9099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804F8DE-E888-4423-94F5-F051993CF54D}" type="pres">
      <dgm:prSet presAssocID="{5C349E2A-5283-4487-9B2E-8112D9EB9099}" presName="parSh" presStyleLbl="node1" presStyleIdx="2" presStyleCnt="5"/>
      <dgm:spPr/>
      <dgm:t>
        <a:bodyPr/>
        <a:lstStyle/>
        <a:p>
          <a:endParaRPr lang="en-AU"/>
        </a:p>
      </dgm:t>
    </dgm:pt>
    <dgm:pt modelId="{2C669F5F-A33F-4CD0-88A9-380F19AE4623}" type="pres">
      <dgm:prSet presAssocID="{5C349E2A-5283-4487-9B2E-8112D9EB9099}" presName="desTx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AA4C3DD-08B1-41FC-B48C-81EEE81394AB}" type="pres">
      <dgm:prSet presAssocID="{B16A479E-D8D7-4FE9-BB4C-3E493663CD8B}" presName="sibTrans" presStyleLbl="sibTrans2D1" presStyleIdx="2" presStyleCnt="4"/>
      <dgm:spPr/>
      <dgm:t>
        <a:bodyPr/>
        <a:lstStyle/>
        <a:p>
          <a:endParaRPr lang="en-AU"/>
        </a:p>
      </dgm:t>
    </dgm:pt>
    <dgm:pt modelId="{29894F55-59B5-4341-8221-49D70EF8416C}" type="pres">
      <dgm:prSet presAssocID="{B16A479E-D8D7-4FE9-BB4C-3E493663CD8B}" presName="connTx" presStyleLbl="sibTrans2D1" presStyleIdx="2" presStyleCnt="4"/>
      <dgm:spPr/>
      <dgm:t>
        <a:bodyPr/>
        <a:lstStyle/>
        <a:p>
          <a:endParaRPr lang="en-AU"/>
        </a:p>
      </dgm:t>
    </dgm:pt>
    <dgm:pt modelId="{8C147F21-4262-488C-8B66-E4B079B8E0E5}" type="pres">
      <dgm:prSet presAssocID="{4112FB5D-1E41-4423-91BF-6FE438048BE2}" presName="composite" presStyleCnt="0"/>
      <dgm:spPr/>
    </dgm:pt>
    <dgm:pt modelId="{22006239-CF51-4220-BF4C-9EF6DD0AFEF2}" type="pres">
      <dgm:prSet presAssocID="{4112FB5D-1E41-4423-91BF-6FE438048BE2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53CC8EA-8766-4DD1-8793-F2B2853C49DF}" type="pres">
      <dgm:prSet presAssocID="{4112FB5D-1E41-4423-91BF-6FE438048BE2}" presName="parSh" presStyleLbl="node1" presStyleIdx="3" presStyleCnt="5"/>
      <dgm:spPr/>
      <dgm:t>
        <a:bodyPr/>
        <a:lstStyle/>
        <a:p>
          <a:endParaRPr lang="en-AU"/>
        </a:p>
      </dgm:t>
    </dgm:pt>
    <dgm:pt modelId="{D982D388-6DA0-452F-A2D3-682C8C1CFDC7}" type="pres">
      <dgm:prSet presAssocID="{4112FB5D-1E41-4423-91BF-6FE438048BE2}" presName="desTx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747109E-7C1A-4182-BA41-724628286897}" type="pres">
      <dgm:prSet presAssocID="{5561E7E2-7D05-430B-A2DF-C9A2E2327186}" presName="sibTrans" presStyleLbl="sibTrans2D1" presStyleIdx="3" presStyleCnt="4"/>
      <dgm:spPr/>
      <dgm:t>
        <a:bodyPr/>
        <a:lstStyle/>
        <a:p>
          <a:endParaRPr lang="en-AU"/>
        </a:p>
      </dgm:t>
    </dgm:pt>
    <dgm:pt modelId="{4069A6EF-FF29-4D31-85C3-BD6AE7D6E13C}" type="pres">
      <dgm:prSet presAssocID="{5561E7E2-7D05-430B-A2DF-C9A2E2327186}" presName="connTx" presStyleLbl="sibTrans2D1" presStyleIdx="3" presStyleCnt="4"/>
      <dgm:spPr/>
      <dgm:t>
        <a:bodyPr/>
        <a:lstStyle/>
        <a:p>
          <a:endParaRPr lang="en-AU"/>
        </a:p>
      </dgm:t>
    </dgm:pt>
    <dgm:pt modelId="{0E953B60-B84C-4ACA-95BC-E749F84E54DA}" type="pres">
      <dgm:prSet presAssocID="{9A825C8C-4CE2-4685-A628-0F3EDA0945DE}" presName="composite" presStyleCnt="0"/>
      <dgm:spPr/>
    </dgm:pt>
    <dgm:pt modelId="{E4E15D85-D983-4082-87DC-781393809721}" type="pres">
      <dgm:prSet presAssocID="{9A825C8C-4CE2-4685-A628-0F3EDA0945DE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A861A54-6213-419C-A87A-09B317CE8678}" type="pres">
      <dgm:prSet presAssocID="{9A825C8C-4CE2-4685-A628-0F3EDA0945DE}" presName="parSh" presStyleLbl="node1" presStyleIdx="4" presStyleCnt="5"/>
      <dgm:spPr/>
      <dgm:t>
        <a:bodyPr/>
        <a:lstStyle/>
        <a:p>
          <a:endParaRPr lang="en-AU"/>
        </a:p>
      </dgm:t>
    </dgm:pt>
    <dgm:pt modelId="{F56CBC81-5F58-4C94-9B6B-5957AC45F88B}" type="pres">
      <dgm:prSet presAssocID="{9A825C8C-4CE2-4685-A628-0F3EDA0945DE}" presName="desTx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DF37436E-7E73-43D0-8362-1F29311230B5}" srcId="{831B2332-FDC2-44E0-BAF3-EE1D44CC6E44}" destId="{13143069-EA56-49F8-B206-2DB97BD33E07}" srcOrd="2" destOrd="0" parTransId="{6F582771-48C2-49AD-895B-8653E9EFC3B1}" sibTransId="{7F2C281B-C43C-41CD-AD6D-37BB94ADEECA}"/>
    <dgm:cxn modelId="{F163B219-D538-42EE-B649-43C3ECBBA399}" srcId="{AE1292C0-D125-48A7-AA01-607C4B1EE4DF}" destId="{831B2332-FDC2-44E0-BAF3-EE1D44CC6E44}" srcOrd="0" destOrd="0" parTransId="{D6C06154-033B-4DA2-980A-61867F9A92E6}" sibTransId="{5F6E35BC-0A96-4427-A5B2-FB86BE784486}"/>
    <dgm:cxn modelId="{784384CF-BB18-4964-8B37-A4404942A252}" type="presOf" srcId="{F7D56EDC-DBBF-4992-A38F-CBD9106E6925}" destId="{D982D388-6DA0-452F-A2D3-682C8C1CFDC7}" srcOrd="0" destOrd="2" presId="urn:microsoft.com/office/officeart/2005/8/layout/process3"/>
    <dgm:cxn modelId="{763920DA-0D39-4C3A-B092-9688FFCC2218}" type="presOf" srcId="{4112FB5D-1E41-4423-91BF-6FE438048BE2}" destId="{053CC8EA-8766-4DD1-8793-F2B2853C49DF}" srcOrd="1" destOrd="0" presId="urn:microsoft.com/office/officeart/2005/8/layout/process3"/>
    <dgm:cxn modelId="{A931AE0C-DA85-4E6B-AFB4-4998FE032070}" type="presOf" srcId="{13143069-EA56-49F8-B206-2DB97BD33E07}" destId="{EE1EFC13-2F4A-489C-AAF6-49050F10DC54}" srcOrd="0" destOrd="2" presId="urn:microsoft.com/office/officeart/2005/8/layout/process3"/>
    <dgm:cxn modelId="{9E7DC889-787B-4F82-919C-1C7D9CCB3B3C}" srcId="{831B2332-FDC2-44E0-BAF3-EE1D44CC6E44}" destId="{46D06A2B-DE22-4B07-8FF1-286D5BFB8DBB}" srcOrd="0" destOrd="0" parTransId="{867C674B-B636-49DB-896E-501CF08CC777}" sibTransId="{5E3D672B-CB68-4F08-AB66-4ECC31A1D309}"/>
    <dgm:cxn modelId="{F42A5EC6-73C7-4661-A0B8-64CAF06DE479}" type="presOf" srcId="{5561E7E2-7D05-430B-A2DF-C9A2E2327186}" destId="{4069A6EF-FF29-4D31-85C3-BD6AE7D6E13C}" srcOrd="1" destOrd="0" presId="urn:microsoft.com/office/officeart/2005/8/layout/process3"/>
    <dgm:cxn modelId="{42963849-13DC-4DB1-BFE7-A9EB130F2907}" type="presOf" srcId="{BC4566F7-C7FD-4753-BAC1-66E04F3E08EF}" destId="{8E3BB2E2-15E4-4F91-BA13-1A12DCC8E359}" srcOrd="1" destOrd="0" presId="urn:microsoft.com/office/officeart/2005/8/layout/process3"/>
    <dgm:cxn modelId="{8BC69B43-DDAB-453D-BA92-0AF51533A193}" type="presOf" srcId="{820C6DC0-A5AA-4407-87F0-736E28DBE1FE}" destId="{D982D388-6DA0-452F-A2D3-682C8C1CFDC7}" srcOrd="0" destOrd="3" presId="urn:microsoft.com/office/officeart/2005/8/layout/process3"/>
    <dgm:cxn modelId="{3C3EA357-6593-44FC-BD8E-C02391C3D5D3}" srcId="{5C349E2A-5283-4487-9B2E-8112D9EB9099}" destId="{F7AC74FB-490C-4FF3-B40F-78832CF8BC26}" srcOrd="1" destOrd="0" parTransId="{17A0072E-C5C8-4BAE-9DD7-FA0E04059C91}" sibTransId="{4E5CD706-03D3-4123-9739-B9F6E6B45242}"/>
    <dgm:cxn modelId="{6FB3A4CE-B5DE-4AB9-B4C3-9CCB4ADA56FB}" type="presOf" srcId="{4112FB5D-1E41-4423-91BF-6FE438048BE2}" destId="{22006239-CF51-4220-BF4C-9EF6DD0AFEF2}" srcOrd="0" destOrd="0" presId="urn:microsoft.com/office/officeart/2005/8/layout/process3"/>
    <dgm:cxn modelId="{669D184B-E4B8-42BC-B2AE-D88780E6CA57}" type="presOf" srcId="{930A7A4D-97B1-496B-9396-12028EDBAE83}" destId="{7E9203A4-1B11-4897-B9E2-05839F4ABDC4}" srcOrd="0" destOrd="0" presId="urn:microsoft.com/office/officeart/2005/8/layout/process3"/>
    <dgm:cxn modelId="{9D8087B3-09AF-4C44-B87F-A95810FACBD6}" srcId="{930A7A4D-97B1-496B-9396-12028EDBAE83}" destId="{D0212A51-87D5-4AD3-BC38-892B58C2D89A}" srcOrd="0" destOrd="0" parTransId="{2220E20F-A325-49CD-95C0-C809C48F973E}" sibTransId="{DA1A01B4-728C-4278-A12D-86042156901D}"/>
    <dgm:cxn modelId="{1A893DA4-4357-4580-A654-4A197175C247}" type="presOf" srcId="{831B2332-FDC2-44E0-BAF3-EE1D44CC6E44}" destId="{A022FDFB-1972-4009-89E5-D857C5F036D3}" srcOrd="0" destOrd="0" presId="urn:microsoft.com/office/officeart/2005/8/layout/process3"/>
    <dgm:cxn modelId="{9B487672-E68A-4AC3-8A6E-C8A8DA506235}" srcId="{AE1292C0-D125-48A7-AA01-607C4B1EE4DF}" destId="{930A7A4D-97B1-496B-9396-12028EDBAE83}" srcOrd="1" destOrd="0" parTransId="{52A274A8-FD1A-4895-8689-9DAA57285F2D}" sibTransId="{BC4566F7-C7FD-4753-BAC1-66E04F3E08EF}"/>
    <dgm:cxn modelId="{C1A17B22-D994-4D3C-9E74-CB4E09B8E950}" srcId="{AE1292C0-D125-48A7-AA01-607C4B1EE4DF}" destId="{4112FB5D-1E41-4423-91BF-6FE438048BE2}" srcOrd="3" destOrd="0" parTransId="{5B21015D-0200-47D7-AD08-34EFB7B16B3B}" sibTransId="{5561E7E2-7D05-430B-A2DF-C9A2E2327186}"/>
    <dgm:cxn modelId="{3A552113-7AF9-4D69-AD12-709AD8524410}" type="presOf" srcId="{5C349E2A-5283-4487-9B2E-8112D9EB9099}" destId="{52D912C9-08AE-42E3-A30E-8106D72F13BC}" srcOrd="0" destOrd="0" presId="urn:microsoft.com/office/officeart/2005/8/layout/process3"/>
    <dgm:cxn modelId="{14DBB91C-40A7-4C0C-BBA2-47CBD5452B7C}" type="presOf" srcId="{C8989E38-DC34-47EB-98FA-998F64EBF29E}" destId="{EE1EFC13-2F4A-489C-AAF6-49050F10DC54}" srcOrd="0" destOrd="1" presId="urn:microsoft.com/office/officeart/2005/8/layout/process3"/>
    <dgm:cxn modelId="{C33B66A8-3B51-4E97-8660-AF0798513D43}" srcId="{AE1292C0-D125-48A7-AA01-607C4B1EE4DF}" destId="{5C349E2A-5283-4487-9B2E-8112D9EB9099}" srcOrd="2" destOrd="0" parTransId="{54DE8170-B30A-4A26-9DB9-7BE9255D12D6}" sibTransId="{B16A479E-D8D7-4FE9-BB4C-3E493663CD8B}"/>
    <dgm:cxn modelId="{40550F9E-0C65-4A53-A307-78E0202E1A38}" type="presOf" srcId="{5561E7E2-7D05-430B-A2DF-C9A2E2327186}" destId="{6747109E-7C1A-4182-BA41-724628286897}" srcOrd="0" destOrd="0" presId="urn:microsoft.com/office/officeart/2005/8/layout/process3"/>
    <dgm:cxn modelId="{197D46CC-FB30-4210-9FEC-E60EBFC24AAC}" srcId="{4112FB5D-1E41-4423-91BF-6FE438048BE2}" destId="{F7D56EDC-DBBF-4992-A38F-CBD9106E6925}" srcOrd="2" destOrd="0" parTransId="{E3E84CD8-BB83-451B-89D2-9319EA0CDCF5}" sibTransId="{A6659534-FA98-4FF8-8EB0-FAFEADC3A9B4}"/>
    <dgm:cxn modelId="{4AF70219-44C9-4678-804C-16C19FFCF006}" srcId="{4112FB5D-1E41-4423-91BF-6FE438048BE2}" destId="{9FB39B4B-80F1-48A2-A2D2-3DF4AE129461}" srcOrd="0" destOrd="0" parTransId="{530EDF5E-FA9A-4C58-9833-D863AA729287}" sibTransId="{E5CB02D7-6A41-4DFA-8830-1F3F872275D5}"/>
    <dgm:cxn modelId="{81B981C4-DB14-4B63-B151-C05F044BDFE7}" type="presOf" srcId="{930A7A4D-97B1-496B-9396-12028EDBAE83}" destId="{A74192E4-1521-4957-A5ED-F7DC9ED7258C}" srcOrd="1" destOrd="0" presId="urn:microsoft.com/office/officeart/2005/8/layout/process3"/>
    <dgm:cxn modelId="{1395FCE1-BB2A-4A53-ABEF-385E65DA52E3}" srcId="{9A825C8C-4CE2-4685-A628-0F3EDA0945DE}" destId="{1B82A178-A432-4373-B09C-43B3155F04A1}" srcOrd="1" destOrd="0" parTransId="{C4F2B0A6-9874-476B-9658-D29906D124F4}" sibTransId="{D8A1AD71-B576-4E50-8DDE-A48E07783859}"/>
    <dgm:cxn modelId="{26C8F957-5F1B-4A21-AC18-EEFDA8CC600C}" type="presOf" srcId="{AE1292C0-D125-48A7-AA01-607C4B1EE4DF}" destId="{E3AC3F40-D09C-481E-9E29-CD31BBE947AA}" srcOrd="0" destOrd="0" presId="urn:microsoft.com/office/officeart/2005/8/layout/process3"/>
    <dgm:cxn modelId="{F8BE3304-AF91-41D6-AA25-FE3A0F1EFFCC}" srcId="{5C349E2A-5283-4487-9B2E-8112D9EB9099}" destId="{3AFC75BB-F083-40E6-BD6C-E3E4C59A232F}" srcOrd="0" destOrd="0" parTransId="{F780EEC0-0585-4AB0-9211-AB8025BB1CC2}" sibTransId="{F5D22C93-655B-4EC5-AF1A-98C0C652D9E7}"/>
    <dgm:cxn modelId="{C1064363-B01C-40EB-8337-442F93D5A30C}" type="presOf" srcId="{46D06A2B-DE22-4B07-8FF1-286D5BFB8DBB}" destId="{EE1EFC13-2F4A-489C-AAF6-49050F10DC54}" srcOrd="0" destOrd="0" presId="urn:microsoft.com/office/officeart/2005/8/layout/process3"/>
    <dgm:cxn modelId="{62AB6B1E-95F9-4263-977A-CFDC05E37940}" type="presOf" srcId="{9FB39B4B-80F1-48A2-A2D2-3DF4AE129461}" destId="{D982D388-6DA0-452F-A2D3-682C8C1CFDC7}" srcOrd="0" destOrd="0" presId="urn:microsoft.com/office/officeart/2005/8/layout/process3"/>
    <dgm:cxn modelId="{02D54F1D-5BD6-476C-A16E-CE168826DBA2}" type="presOf" srcId="{1B82A178-A432-4373-B09C-43B3155F04A1}" destId="{F56CBC81-5F58-4C94-9B6B-5957AC45F88B}" srcOrd="0" destOrd="1" presId="urn:microsoft.com/office/officeart/2005/8/layout/process3"/>
    <dgm:cxn modelId="{6F7E52F1-61B2-4AC7-8842-9011E5F6E8CA}" srcId="{831B2332-FDC2-44E0-BAF3-EE1D44CC6E44}" destId="{C75C611B-6821-44D5-ABC5-D65FF4221F18}" srcOrd="3" destOrd="0" parTransId="{95329703-6110-4696-B900-ED8F1E0D5855}" sibTransId="{1A8433FF-B771-42E4-9868-21B11C670022}"/>
    <dgm:cxn modelId="{9F83396D-C505-4D21-880A-985BF38CDBCD}" type="presOf" srcId="{CEBFE746-9AAA-4CAB-863B-B3A1AF00F904}" destId="{0C4C2D9D-16F8-4B7B-BBD6-208721571DF7}" srcOrd="0" destOrd="1" presId="urn:microsoft.com/office/officeart/2005/8/layout/process3"/>
    <dgm:cxn modelId="{3BABF0B5-995D-44FE-A50F-0300FB0C9D45}" type="presOf" srcId="{24AF2184-13B2-4BE8-A9D9-0D1B9C33A76D}" destId="{D982D388-6DA0-452F-A2D3-682C8C1CFDC7}" srcOrd="0" destOrd="1" presId="urn:microsoft.com/office/officeart/2005/8/layout/process3"/>
    <dgm:cxn modelId="{51CF395F-39C2-4D4C-AC24-779BD13B6FEE}" type="presOf" srcId="{5F6E35BC-0A96-4427-A5B2-FB86BE784486}" destId="{5D0CBF41-E2AC-44D2-9195-2605B3F12180}" srcOrd="0" destOrd="0" presId="urn:microsoft.com/office/officeart/2005/8/layout/process3"/>
    <dgm:cxn modelId="{F693B109-7897-474A-B25B-9EDC8E89C0C2}" type="presOf" srcId="{B16A479E-D8D7-4FE9-BB4C-3E493663CD8B}" destId="{4AA4C3DD-08B1-41FC-B48C-81EEE81394AB}" srcOrd="0" destOrd="0" presId="urn:microsoft.com/office/officeart/2005/8/layout/process3"/>
    <dgm:cxn modelId="{7D33EB5A-9496-497A-A8F3-DE031DEE87D5}" type="presOf" srcId="{831B2332-FDC2-44E0-BAF3-EE1D44CC6E44}" destId="{FD7FE23C-7B7B-4CDC-9294-9C669275F09B}" srcOrd="1" destOrd="0" presId="urn:microsoft.com/office/officeart/2005/8/layout/process3"/>
    <dgm:cxn modelId="{FA331B5A-55FC-44B0-BE3A-CC74521FE6C4}" type="presOf" srcId="{5C349E2A-5283-4487-9B2E-8112D9EB9099}" destId="{0804F8DE-E888-4423-94F5-F051993CF54D}" srcOrd="1" destOrd="0" presId="urn:microsoft.com/office/officeart/2005/8/layout/process3"/>
    <dgm:cxn modelId="{753590B3-49FD-4FCA-8B3C-8C608ACCEB9D}" srcId="{4112FB5D-1E41-4423-91BF-6FE438048BE2}" destId="{820C6DC0-A5AA-4407-87F0-736E28DBE1FE}" srcOrd="3" destOrd="0" parTransId="{D739297C-4086-4B8A-BF91-55DAA0CE2B01}" sibTransId="{401AD9BB-5591-4430-AD25-BE3F660515B0}"/>
    <dgm:cxn modelId="{BF20BE89-B803-478B-AD35-103368B76BF3}" srcId="{4112FB5D-1E41-4423-91BF-6FE438048BE2}" destId="{24AF2184-13B2-4BE8-A9D9-0D1B9C33A76D}" srcOrd="1" destOrd="0" parTransId="{3E345A42-540B-49A9-A204-8B98548A9F4C}" sibTransId="{43523A88-2952-482B-AB92-DEA5D2E891EA}"/>
    <dgm:cxn modelId="{474C9356-D172-4389-89E1-391297CE61C7}" type="presOf" srcId="{3AFC75BB-F083-40E6-BD6C-E3E4C59A232F}" destId="{2C669F5F-A33F-4CD0-88A9-380F19AE4623}" srcOrd="0" destOrd="0" presId="urn:microsoft.com/office/officeart/2005/8/layout/process3"/>
    <dgm:cxn modelId="{9B75A06F-CE11-4DDE-88C2-F3261E9C4D5F}" type="presOf" srcId="{B16A479E-D8D7-4FE9-BB4C-3E493663CD8B}" destId="{29894F55-59B5-4341-8221-49D70EF8416C}" srcOrd="1" destOrd="0" presId="urn:microsoft.com/office/officeart/2005/8/layout/process3"/>
    <dgm:cxn modelId="{5446081F-E392-4B94-8396-62A58030EE24}" type="presOf" srcId="{F7AC74FB-490C-4FF3-B40F-78832CF8BC26}" destId="{2C669F5F-A33F-4CD0-88A9-380F19AE4623}" srcOrd="0" destOrd="1" presId="urn:microsoft.com/office/officeart/2005/8/layout/process3"/>
    <dgm:cxn modelId="{E7624F3D-BC98-4D66-B288-03D48B8E9D46}" type="presOf" srcId="{C75C611B-6821-44D5-ABC5-D65FF4221F18}" destId="{EE1EFC13-2F4A-489C-AAF6-49050F10DC54}" srcOrd="0" destOrd="3" presId="urn:microsoft.com/office/officeart/2005/8/layout/process3"/>
    <dgm:cxn modelId="{4CBF9E1D-5684-4E57-B49A-F2863598B007}" srcId="{930A7A4D-97B1-496B-9396-12028EDBAE83}" destId="{CEBFE746-9AAA-4CAB-863B-B3A1AF00F904}" srcOrd="1" destOrd="0" parTransId="{5D261CE2-F21B-4B7E-A345-EA8A7B08B78C}" sibTransId="{4C660C3A-0609-4E81-A3ED-B529BC232AC3}"/>
    <dgm:cxn modelId="{5464403F-416F-47EB-8E63-59168DE9EA12}" type="presOf" srcId="{5F6E35BC-0A96-4427-A5B2-FB86BE784486}" destId="{C6B95370-72AD-4673-9373-E9E802C190BA}" srcOrd="1" destOrd="0" presId="urn:microsoft.com/office/officeart/2005/8/layout/process3"/>
    <dgm:cxn modelId="{47940D71-16D6-4C3D-BC8E-4B317A89F33D}" srcId="{AE1292C0-D125-48A7-AA01-607C4B1EE4DF}" destId="{9A825C8C-4CE2-4685-A628-0F3EDA0945DE}" srcOrd="4" destOrd="0" parTransId="{3E11112A-846B-466B-AAD9-E792679A6A1D}" sibTransId="{85DAC6B2-833F-4079-8BB1-17D1EB3D2BD8}"/>
    <dgm:cxn modelId="{1DA1F91A-9A65-41D1-B479-D69F714B7F2E}" type="presOf" srcId="{BC4566F7-C7FD-4753-BAC1-66E04F3E08EF}" destId="{69AAB2C3-A0CD-418D-936E-102F46A9F1E6}" srcOrd="0" destOrd="0" presId="urn:microsoft.com/office/officeart/2005/8/layout/process3"/>
    <dgm:cxn modelId="{0718593C-96E4-48FE-8F36-A6B5B7076207}" type="presOf" srcId="{9A825C8C-4CE2-4685-A628-0F3EDA0945DE}" destId="{AA861A54-6213-419C-A87A-09B317CE8678}" srcOrd="1" destOrd="0" presId="urn:microsoft.com/office/officeart/2005/8/layout/process3"/>
    <dgm:cxn modelId="{E704CC87-B49C-4121-9128-CDC48439A9D7}" type="presOf" srcId="{9A825C8C-4CE2-4685-A628-0F3EDA0945DE}" destId="{E4E15D85-D983-4082-87DC-781393809721}" srcOrd="0" destOrd="0" presId="urn:microsoft.com/office/officeart/2005/8/layout/process3"/>
    <dgm:cxn modelId="{2B01C604-577B-48E7-85E7-BA4C25DB45DA}" type="presOf" srcId="{74DFB1F9-6E27-4CED-86BA-0074C69EF021}" destId="{F56CBC81-5F58-4C94-9B6B-5957AC45F88B}" srcOrd="0" destOrd="0" presId="urn:microsoft.com/office/officeart/2005/8/layout/process3"/>
    <dgm:cxn modelId="{8C72F22A-F94E-4C7F-89C9-848725E61559}" type="presOf" srcId="{D0212A51-87D5-4AD3-BC38-892B58C2D89A}" destId="{0C4C2D9D-16F8-4B7B-BBD6-208721571DF7}" srcOrd="0" destOrd="0" presId="urn:microsoft.com/office/officeart/2005/8/layout/process3"/>
    <dgm:cxn modelId="{D117385E-9B5E-4CA7-8AAB-D781613B8E6A}" srcId="{831B2332-FDC2-44E0-BAF3-EE1D44CC6E44}" destId="{C8989E38-DC34-47EB-98FA-998F64EBF29E}" srcOrd="1" destOrd="0" parTransId="{212A5283-C300-414F-9EC6-81CB76523F0B}" sibTransId="{095FA993-B5A3-4663-9466-D93484796AA5}"/>
    <dgm:cxn modelId="{20AEF65A-FCE4-47AB-8FFB-42C98E75E5CD}" srcId="{9A825C8C-4CE2-4685-A628-0F3EDA0945DE}" destId="{74DFB1F9-6E27-4CED-86BA-0074C69EF021}" srcOrd="0" destOrd="0" parTransId="{51CC3A11-493E-45C8-AD2F-98362A94E4C5}" sibTransId="{8C017FEE-EA0F-489E-8207-C6BA3A8547A4}"/>
    <dgm:cxn modelId="{4BD80A4A-FB51-42FB-9130-07D12FB1847F}" type="presParOf" srcId="{E3AC3F40-D09C-481E-9E29-CD31BBE947AA}" destId="{4B65A0B9-2DD7-43D8-B186-539286AED920}" srcOrd="0" destOrd="0" presId="urn:microsoft.com/office/officeart/2005/8/layout/process3"/>
    <dgm:cxn modelId="{12A9F192-8C8D-4E7E-A7C5-128E9198F695}" type="presParOf" srcId="{4B65A0B9-2DD7-43D8-B186-539286AED920}" destId="{A022FDFB-1972-4009-89E5-D857C5F036D3}" srcOrd="0" destOrd="0" presId="urn:microsoft.com/office/officeart/2005/8/layout/process3"/>
    <dgm:cxn modelId="{9963964B-29DD-4DD6-B577-8DBA9345E733}" type="presParOf" srcId="{4B65A0B9-2DD7-43D8-B186-539286AED920}" destId="{FD7FE23C-7B7B-4CDC-9294-9C669275F09B}" srcOrd="1" destOrd="0" presId="urn:microsoft.com/office/officeart/2005/8/layout/process3"/>
    <dgm:cxn modelId="{A1F2D3C9-391C-42E5-9B0D-C2BE9395C8F3}" type="presParOf" srcId="{4B65A0B9-2DD7-43D8-B186-539286AED920}" destId="{EE1EFC13-2F4A-489C-AAF6-49050F10DC54}" srcOrd="2" destOrd="0" presId="urn:microsoft.com/office/officeart/2005/8/layout/process3"/>
    <dgm:cxn modelId="{26EF1242-8333-4477-AD66-1CA68CD24E77}" type="presParOf" srcId="{E3AC3F40-D09C-481E-9E29-CD31BBE947AA}" destId="{5D0CBF41-E2AC-44D2-9195-2605B3F12180}" srcOrd="1" destOrd="0" presId="urn:microsoft.com/office/officeart/2005/8/layout/process3"/>
    <dgm:cxn modelId="{D9F1F038-C182-4B0B-A6AA-F161A5C38010}" type="presParOf" srcId="{5D0CBF41-E2AC-44D2-9195-2605B3F12180}" destId="{C6B95370-72AD-4673-9373-E9E802C190BA}" srcOrd="0" destOrd="0" presId="urn:microsoft.com/office/officeart/2005/8/layout/process3"/>
    <dgm:cxn modelId="{5B272C5A-3EE3-4F5A-94C3-F546626D4C03}" type="presParOf" srcId="{E3AC3F40-D09C-481E-9E29-CD31BBE947AA}" destId="{B18B5A27-5746-4E4B-9375-B68A1336A6D9}" srcOrd="2" destOrd="0" presId="urn:microsoft.com/office/officeart/2005/8/layout/process3"/>
    <dgm:cxn modelId="{30D82A20-9CA4-408B-8A05-D30DBA00D23A}" type="presParOf" srcId="{B18B5A27-5746-4E4B-9375-B68A1336A6D9}" destId="{7E9203A4-1B11-4897-B9E2-05839F4ABDC4}" srcOrd="0" destOrd="0" presId="urn:microsoft.com/office/officeart/2005/8/layout/process3"/>
    <dgm:cxn modelId="{073EC589-6564-4058-B082-80439A0882BE}" type="presParOf" srcId="{B18B5A27-5746-4E4B-9375-B68A1336A6D9}" destId="{A74192E4-1521-4957-A5ED-F7DC9ED7258C}" srcOrd="1" destOrd="0" presId="urn:microsoft.com/office/officeart/2005/8/layout/process3"/>
    <dgm:cxn modelId="{E33F6510-AC2F-4A9B-8728-012EB76E125B}" type="presParOf" srcId="{B18B5A27-5746-4E4B-9375-B68A1336A6D9}" destId="{0C4C2D9D-16F8-4B7B-BBD6-208721571DF7}" srcOrd="2" destOrd="0" presId="urn:microsoft.com/office/officeart/2005/8/layout/process3"/>
    <dgm:cxn modelId="{CD1B4A4C-108B-43EC-AFFB-759A238EAAA3}" type="presParOf" srcId="{E3AC3F40-D09C-481E-9E29-CD31BBE947AA}" destId="{69AAB2C3-A0CD-418D-936E-102F46A9F1E6}" srcOrd="3" destOrd="0" presId="urn:microsoft.com/office/officeart/2005/8/layout/process3"/>
    <dgm:cxn modelId="{DF23BFF0-5662-43DE-8E44-EE3BBEC549C7}" type="presParOf" srcId="{69AAB2C3-A0CD-418D-936E-102F46A9F1E6}" destId="{8E3BB2E2-15E4-4F91-BA13-1A12DCC8E359}" srcOrd="0" destOrd="0" presId="urn:microsoft.com/office/officeart/2005/8/layout/process3"/>
    <dgm:cxn modelId="{63090A14-56D0-40D9-AE50-E9C5106D7C52}" type="presParOf" srcId="{E3AC3F40-D09C-481E-9E29-CD31BBE947AA}" destId="{EF2DEBFC-4C30-46A8-BB68-B1E3DB9BB4BF}" srcOrd="4" destOrd="0" presId="urn:microsoft.com/office/officeart/2005/8/layout/process3"/>
    <dgm:cxn modelId="{CDEFE85C-F2A2-44F7-B8A5-4A272E0D7B02}" type="presParOf" srcId="{EF2DEBFC-4C30-46A8-BB68-B1E3DB9BB4BF}" destId="{52D912C9-08AE-42E3-A30E-8106D72F13BC}" srcOrd="0" destOrd="0" presId="urn:microsoft.com/office/officeart/2005/8/layout/process3"/>
    <dgm:cxn modelId="{ACEC9E12-6787-46CB-8E4A-005A5817CF5C}" type="presParOf" srcId="{EF2DEBFC-4C30-46A8-BB68-B1E3DB9BB4BF}" destId="{0804F8DE-E888-4423-94F5-F051993CF54D}" srcOrd="1" destOrd="0" presId="urn:microsoft.com/office/officeart/2005/8/layout/process3"/>
    <dgm:cxn modelId="{1509EECD-0638-4410-974F-4DC1EBA194DA}" type="presParOf" srcId="{EF2DEBFC-4C30-46A8-BB68-B1E3DB9BB4BF}" destId="{2C669F5F-A33F-4CD0-88A9-380F19AE4623}" srcOrd="2" destOrd="0" presId="urn:microsoft.com/office/officeart/2005/8/layout/process3"/>
    <dgm:cxn modelId="{FA1E7CFD-03E2-4C03-88F3-D579998CC8D9}" type="presParOf" srcId="{E3AC3F40-D09C-481E-9E29-CD31BBE947AA}" destId="{4AA4C3DD-08B1-41FC-B48C-81EEE81394AB}" srcOrd="5" destOrd="0" presId="urn:microsoft.com/office/officeart/2005/8/layout/process3"/>
    <dgm:cxn modelId="{E30B0FEE-0E0B-489A-BEE6-135257E26C0F}" type="presParOf" srcId="{4AA4C3DD-08B1-41FC-B48C-81EEE81394AB}" destId="{29894F55-59B5-4341-8221-49D70EF8416C}" srcOrd="0" destOrd="0" presId="urn:microsoft.com/office/officeart/2005/8/layout/process3"/>
    <dgm:cxn modelId="{40D0D17E-70F3-445C-8B41-EC6882124970}" type="presParOf" srcId="{E3AC3F40-D09C-481E-9E29-CD31BBE947AA}" destId="{8C147F21-4262-488C-8B66-E4B079B8E0E5}" srcOrd="6" destOrd="0" presId="urn:microsoft.com/office/officeart/2005/8/layout/process3"/>
    <dgm:cxn modelId="{1A9D54DB-10D4-4776-801E-C49FB19FD744}" type="presParOf" srcId="{8C147F21-4262-488C-8B66-E4B079B8E0E5}" destId="{22006239-CF51-4220-BF4C-9EF6DD0AFEF2}" srcOrd="0" destOrd="0" presId="urn:microsoft.com/office/officeart/2005/8/layout/process3"/>
    <dgm:cxn modelId="{0C9715AC-3F33-437A-B66C-41BAF048D734}" type="presParOf" srcId="{8C147F21-4262-488C-8B66-E4B079B8E0E5}" destId="{053CC8EA-8766-4DD1-8793-F2B2853C49DF}" srcOrd="1" destOrd="0" presId="urn:microsoft.com/office/officeart/2005/8/layout/process3"/>
    <dgm:cxn modelId="{56BB9E44-BF90-461C-BCD8-217AC282D1DC}" type="presParOf" srcId="{8C147F21-4262-488C-8B66-E4B079B8E0E5}" destId="{D982D388-6DA0-452F-A2D3-682C8C1CFDC7}" srcOrd="2" destOrd="0" presId="urn:microsoft.com/office/officeart/2005/8/layout/process3"/>
    <dgm:cxn modelId="{F8F105A9-1B89-493E-8DBC-9D30036B2B18}" type="presParOf" srcId="{E3AC3F40-D09C-481E-9E29-CD31BBE947AA}" destId="{6747109E-7C1A-4182-BA41-724628286897}" srcOrd="7" destOrd="0" presId="urn:microsoft.com/office/officeart/2005/8/layout/process3"/>
    <dgm:cxn modelId="{90B87E20-9481-4B2B-B911-023C9AE3E347}" type="presParOf" srcId="{6747109E-7C1A-4182-BA41-724628286897}" destId="{4069A6EF-FF29-4D31-85C3-BD6AE7D6E13C}" srcOrd="0" destOrd="0" presId="urn:microsoft.com/office/officeart/2005/8/layout/process3"/>
    <dgm:cxn modelId="{D982B17D-E9CA-4F04-949A-691713BEEA93}" type="presParOf" srcId="{E3AC3F40-D09C-481E-9E29-CD31BBE947AA}" destId="{0E953B60-B84C-4ACA-95BC-E749F84E54DA}" srcOrd="8" destOrd="0" presId="urn:microsoft.com/office/officeart/2005/8/layout/process3"/>
    <dgm:cxn modelId="{1360349B-2694-4910-9130-6B617E0E90D7}" type="presParOf" srcId="{0E953B60-B84C-4ACA-95BC-E749F84E54DA}" destId="{E4E15D85-D983-4082-87DC-781393809721}" srcOrd="0" destOrd="0" presId="urn:microsoft.com/office/officeart/2005/8/layout/process3"/>
    <dgm:cxn modelId="{04E91E44-8C9C-4005-B5A3-D556BB3EBD0C}" type="presParOf" srcId="{0E953B60-B84C-4ACA-95BC-E749F84E54DA}" destId="{AA861A54-6213-419C-A87A-09B317CE8678}" srcOrd="1" destOrd="0" presId="urn:microsoft.com/office/officeart/2005/8/layout/process3"/>
    <dgm:cxn modelId="{97C17167-E36A-4E7D-A782-838C730F0F3C}" type="presParOf" srcId="{0E953B60-B84C-4ACA-95BC-E749F84E54DA}" destId="{F56CBC81-5F58-4C94-9B6B-5957AC45F88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C956D8-89F2-450D-B380-BAF12BDDA0B7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86FD6BA4-42A8-4242-BCCB-79F7C3D5A48D}">
      <dgm:prSet phldrT="[Text]"/>
      <dgm:spPr/>
      <dgm:t>
        <a:bodyPr/>
        <a:lstStyle/>
        <a:p>
          <a:r>
            <a:rPr lang="en-AU" dirty="0" smtClean="0"/>
            <a:t>Pictures Digitisation and Description</a:t>
          </a:r>
          <a:endParaRPr lang="en-AU" dirty="0"/>
        </a:p>
      </dgm:t>
    </dgm:pt>
    <dgm:pt modelId="{C69DF0F8-2FCF-4282-A4CC-35994F87A1AF}" type="parTrans" cxnId="{C6033E0E-8404-4F99-975F-12C22EF02917}">
      <dgm:prSet/>
      <dgm:spPr/>
      <dgm:t>
        <a:bodyPr/>
        <a:lstStyle/>
        <a:p>
          <a:endParaRPr lang="en-AU"/>
        </a:p>
      </dgm:t>
    </dgm:pt>
    <dgm:pt modelId="{3FF659D0-D895-411E-85F2-5B70F6383EAC}" type="sibTrans" cxnId="{C6033E0E-8404-4F99-975F-12C22EF02917}">
      <dgm:prSet/>
      <dgm:spPr/>
      <dgm:t>
        <a:bodyPr/>
        <a:lstStyle/>
        <a:p>
          <a:endParaRPr lang="en-AU"/>
        </a:p>
      </dgm:t>
    </dgm:pt>
    <dgm:pt modelId="{ACB62A4C-2E04-46D5-A79F-2F4053F1E844}">
      <dgm:prSet phldrT="[Text]"/>
      <dgm:spPr/>
      <dgm:t>
        <a:bodyPr/>
        <a:lstStyle/>
        <a:p>
          <a:r>
            <a:rPr lang="en-AU" dirty="0" smtClean="0"/>
            <a:t>Activities</a:t>
          </a:r>
          <a:endParaRPr lang="en-AU" dirty="0"/>
        </a:p>
      </dgm:t>
    </dgm:pt>
    <dgm:pt modelId="{41BAF7CD-7D51-442C-A0E4-92141B53336B}" type="parTrans" cxnId="{75E219DA-C7EB-4E65-A70F-0E7083655990}">
      <dgm:prSet/>
      <dgm:spPr/>
      <dgm:t>
        <a:bodyPr/>
        <a:lstStyle/>
        <a:p>
          <a:endParaRPr lang="en-AU"/>
        </a:p>
      </dgm:t>
    </dgm:pt>
    <dgm:pt modelId="{9E266944-4C2A-4F40-93A6-74E788AC1846}" type="sibTrans" cxnId="{75E219DA-C7EB-4E65-A70F-0E7083655990}">
      <dgm:prSet/>
      <dgm:spPr/>
      <dgm:t>
        <a:bodyPr/>
        <a:lstStyle/>
        <a:p>
          <a:endParaRPr lang="en-AU"/>
        </a:p>
      </dgm:t>
    </dgm:pt>
    <dgm:pt modelId="{1AC01433-9B37-43D6-B5D9-340D37A9013F}">
      <dgm:prSet phldrT="[Text]"/>
      <dgm:spPr/>
      <dgm:t>
        <a:bodyPr/>
        <a:lstStyle/>
        <a:p>
          <a:r>
            <a:rPr lang="en-AU" dirty="0" smtClean="0"/>
            <a:t>Resourcing</a:t>
          </a:r>
          <a:endParaRPr lang="en-AU" dirty="0"/>
        </a:p>
      </dgm:t>
    </dgm:pt>
    <dgm:pt modelId="{B117D90B-10E9-4F56-94B8-B0E3144E3C12}" type="parTrans" cxnId="{7091CD74-2EF4-44B2-B65C-E419E44480BE}">
      <dgm:prSet/>
      <dgm:spPr/>
      <dgm:t>
        <a:bodyPr/>
        <a:lstStyle/>
        <a:p>
          <a:endParaRPr lang="en-AU"/>
        </a:p>
      </dgm:t>
    </dgm:pt>
    <dgm:pt modelId="{E61DF515-1864-413C-9E0D-BB4E080E5090}" type="sibTrans" cxnId="{7091CD74-2EF4-44B2-B65C-E419E44480BE}">
      <dgm:prSet/>
      <dgm:spPr/>
      <dgm:t>
        <a:bodyPr/>
        <a:lstStyle/>
        <a:p>
          <a:endParaRPr lang="en-AU"/>
        </a:p>
      </dgm:t>
    </dgm:pt>
    <dgm:pt modelId="{5A37DE80-B55C-439B-835E-693605DCC68A}">
      <dgm:prSet phldrT="[Text]"/>
      <dgm:spPr/>
      <dgm:t>
        <a:bodyPr/>
        <a:lstStyle/>
        <a:p>
          <a:r>
            <a:rPr lang="en-AU" dirty="0" smtClean="0"/>
            <a:t>Visibility</a:t>
          </a:r>
          <a:endParaRPr lang="en-AU" dirty="0"/>
        </a:p>
      </dgm:t>
    </dgm:pt>
    <dgm:pt modelId="{AE9BEA8A-E77F-4694-9F12-8C06EFB9C608}" type="parTrans" cxnId="{A9391942-DB6A-4188-AB36-CFD332DB6057}">
      <dgm:prSet/>
      <dgm:spPr/>
      <dgm:t>
        <a:bodyPr/>
        <a:lstStyle/>
        <a:p>
          <a:endParaRPr lang="en-AU"/>
        </a:p>
      </dgm:t>
    </dgm:pt>
    <dgm:pt modelId="{296D2DD7-DCA9-4EEF-8E2E-7506BA0CB3DB}" type="sibTrans" cxnId="{A9391942-DB6A-4188-AB36-CFD332DB6057}">
      <dgm:prSet/>
      <dgm:spPr/>
      <dgm:t>
        <a:bodyPr/>
        <a:lstStyle/>
        <a:p>
          <a:endParaRPr lang="en-AU"/>
        </a:p>
      </dgm:t>
    </dgm:pt>
    <dgm:pt modelId="{10836EE3-1B02-4787-9358-C6B7FE14F7AD}">
      <dgm:prSet phldrT="[Text]"/>
      <dgm:spPr/>
      <dgm:t>
        <a:bodyPr/>
        <a:lstStyle/>
        <a:p>
          <a:r>
            <a:rPr lang="en-AU" smtClean="0"/>
            <a:t>Metrics</a:t>
          </a:r>
          <a:endParaRPr lang="en-AU" dirty="0"/>
        </a:p>
      </dgm:t>
    </dgm:pt>
    <dgm:pt modelId="{72960500-0F48-459F-A77E-4521720E7313}" type="parTrans" cxnId="{313CC983-E607-47A2-A0C6-310568588AF7}">
      <dgm:prSet/>
      <dgm:spPr/>
      <dgm:t>
        <a:bodyPr/>
        <a:lstStyle/>
        <a:p>
          <a:endParaRPr lang="en-AU"/>
        </a:p>
      </dgm:t>
    </dgm:pt>
    <dgm:pt modelId="{DA0178D9-6977-4A83-8D08-05D016491504}" type="sibTrans" cxnId="{313CC983-E607-47A2-A0C6-310568588AF7}">
      <dgm:prSet/>
      <dgm:spPr/>
      <dgm:t>
        <a:bodyPr/>
        <a:lstStyle/>
        <a:p>
          <a:endParaRPr lang="en-AU"/>
        </a:p>
      </dgm:t>
    </dgm:pt>
    <dgm:pt modelId="{7D0831D7-CE77-4F59-B70F-8F1361817355}">
      <dgm:prSet phldrT="[Text]"/>
      <dgm:spPr/>
      <dgm:t>
        <a:bodyPr/>
        <a:lstStyle/>
        <a:p>
          <a:r>
            <a:rPr lang="en-AU" dirty="0" smtClean="0"/>
            <a:t>Automation</a:t>
          </a:r>
          <a:endParaRPr lang="en-AU" dirty="0"/>
        </a:p>
      </dgm:t>
    </dgm:pt>
    <dgm:pt modelId="{6E238858-C8DC-40C9-8372-CC799F35657E}" type="parTrans" cxnId="{9C1CFD5B-166E-4A1E-9B8B-D1EE3D48C37E}">
      <dgm:prSet/>
      <dgm:spPr/>
      <dgm:t>
        <a:bodyPr/>
        <a:lstStyle/>
        <a:p>
          <a:endParaRPr lang="en-AU"/>
        </a:p>
      </dgm:t>
    </dgm:pt>
    <dgm:pt modelId="{4AE39CD4-A1AD-4247-BE63-8E6A39CED3B0}" type="sibTrans" cxnId="{9C1CFD5B-166E-4A1E-9B8B-D1EE3D48C37E}">
      <dgm:prSet/>
      <dgm:spPr/>
      <dgm:t>
        <a:bodyPr/>
        <a:lstStyle/>
        <a:p>
          <a:endParaRPr lang="en-AU"/>
        </a:p>
      </dgm:t>
    </dgm:pt>
    <dgm:pt modelId="{D49F66C5-19AF-456A-B630-7381E147D712}" type="pres">
      <dgm:prSet presAssocID="{4AC956D8-89F2-450D-B380-BAF12BDDA0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F9FBFCCF-09CD-49B9-B56A-6700A663D257}" type="pres">
      <dgm:prSet presAssocID="{86FD6BA4-42A8-4242-BCCB-79F7C3D5A48D}" presName="centerShape" presStyleLbl="node0" presStyleIdx="0" presStyleCnt="1"/>
      <dgm:spPr/>
      <dgm:t>
        <a:bodyPr/>
        <a:lstStyle/>
        <a:p>
          <a:endParaRPr lang="en-AU"/>
        </a:p>
      </dgm:t>
    </dgm:pt>
    <dgm:pt modelId="{F167FF1E-6780-47F4-9780-F4458A8A7C0E}" type="pres">
      <dgm:prSet presAssocID="{ACB62A4C-2E04-46D5-A79F-2F4053F1E84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E05F4C3-F6FD-4EE8-8D75-C5149A1D33AA}" type="pres">
      <dgm:prSet presAssocID="{ACB62A4C-2E04-46D5-A79F-2F4053F1E844}" presName="dummy" presStyleCnt="0"/>
      <dgm:spPr/>
    </dgm:pt>
    <dgm:pt modelId="{E212246B-B980-4A3D-ABAE-CE55EDBD85CE}" type="pres">
      <dgm:prSet presAssocID="{9E266944-4C2A-4F40-93A6-74E788AC1846}" presName="sibTrans" presStyleLbl="sibTrans2D1" presStyleIdx="0" presStyleCnt="5"/>
      <dgm:spPr/>
      <dgm:t>
        <a:bodyPr/>
        <a:lstStyle/>
        <a:p>
          <a:endParaRPr lang="en-AU"/>
        </a:p>
      </dgm:t>
    </dgm:pt>
    <dgm:pt modelId="{C33126AE-0962-46DC-A040-DD44054A3B04}" type="pres">
      <dgm:prSet presAssocID="{1AC01433-9B37-43D6-B5D9-340D37A9013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9A06AEA-A6B0-4566-ADFC-7E0EAC2C5964}" type="pres">
      <dgm:prSet presAssocID="{1AC01433-9B37-43D6-B5D9-340D37A9013F}" presName="dummy" presStyleCnt="0"/>
      <dgm:spPr/>
    </dgm:pt>
    <dgm:pt modelId="{0126582D-F5AB-4F0F-B013-A5E3789AF4D7}" type="pres">
      <dgm:prSet presAssocID="{E61DF515-1864-413C-9E0D-BB4E080E5090}" presName="sibTrans" presStyleLbl="sibTrans2D1" presStyleIdx="1" presStyleCnt="5"/>
      <dgm:spPr/>
      <dgm:t>
        <a:bodyPr/>
        <a:lstStyle/>
        <a:p>
          <a:endParaRPr lang="en-AU"/>
        </a:p>
      </dgm:t>
    </dgm:pt>
    <dgm:pt modelId="{005D1950-1571-4249-9C8C-13FE89EA993D}" type="pres">
      <dgm:prSet presAssocID="{5A37DE80-B55C-439B-835E-693605DCC6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96ABBB5-6B65-4E3E-9ACA-ADCD38DA8741}" type="pres">
      <dgm:prSet presAssocID="{5A37DE80-B55C-439B-835E-693605DCC68A}" presName="dummy" presStyleCnt="0"/>
      <dgm:spPr/>
    </dgm:pt>
    <dgm:pt modelId="{751BF550-0070-43EC-8881-BF826A9381AB}" type="pres">
      <dgm:prSet presAssocID="{296D2DD7-DCA9-4EEF-8E2E-7506BA0CB3DB}" presName="sibTrans" presStyleLbl="sibTrans2D1" presStyleIdx="2" presStyleCnt="5"/>
      <dgm:spPr/>
      <dgm:t>
        <a:bodyPr/>
        <a:lstStyle/>
        <a:p>
          <a:endParaRPr lang="en-AU"/>
        </a:p>
      </dgm:t>
    </dgm:pt>
    <dgm:pt modelId="{687F8FED-04A4-4AD6-B724-BBE08870FABF}" type="pres">
      <dgm:prSet presAssocID="{10836EE3-1B02-4787-9358-C6B7FE14F7A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E637DA3-13A4-47ED-BCD0-47C51C24B24F}" type="pres">
      <dgm:prSet presAssocID="{10836EE3-1B02-4787-9358-C6B7FE14F7AD}" presName="dummy" presStyleCnt="0"/>
      <dgm:spPr/>
    </dgm:pt>
    <dgm:pt modelId="{29E3D080-4CA6-4EA6-ABDF-4A4331378D47}" type="pres">
      <dgm:prSet presAssocID="{DA0178D9-6977-4A83-8D08-05D016491504}" presName="sibTrans" presStyleLbl="sibTrans2D1" presStyleIdx="3" presStyleCnt="5"/>
      <dgm:spPr/>
      <dgm:t>
        <a:bodyPr/>
        <a:lstStyle/>
        <a:p>
          <a:endParaRPr lang="en-AU"/>
        </a:p>
      </dgm:t>
    </dgm:pt>
    <dgm:pt modelId="{21AF3778-EB22-468D-B029-C7B62269B244}" type="pres">
      <dgm:prSet presAssocID="{7D0831D7-CE77-4F59-B70F-8F136181735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D52C996-3D50-4F69-982C-B6F29EA3AED9}" type="pres">
      <dgm:prSet presAssocID="{7D0831D7-CE77-4F59-B70F-8F1361817355}" presName="dummy" presStyleCnt="0"/>
      <dgm:spPr/>
    </dgm:pt>
    <dgm:pt modelId="{AAD239E8-D9EE-48FC-9DC2-5329025B50EA}" type="pres">
      <dgm:prSet presAssocID="{4AE39CD4-A1AD-4247-BE63-8E6A39CED3B0}" presName="sibTrans" presStyleLbl="sibTrans2D1" presStyleIdx="4" presStyleCnt="5"/>
      <dgm:spPr/>
      <dgm:t>
        <a:bodyPr/>
        <a:lstStyle/>
        <a:p>
          <a:endParaRPr lang="en-AU"/>
        </a:p>
      </dgm:t>
    </dgm:pt>
  </dgm:ptLst>
  <dgm:cxnLst>
    <dgm:cxn modelId="{313CC983-E607-47A2-A0C6-310568588AF7}" srcId="{86FD6BA4-42A8-4242-BCCB-79F7C3D5A48D}" destId="{10836EE3-1B02-4787-9358-C6B7FE14F7AD}" srcOrd="3" destOrd="0" parTransId="{72960500-0F48-459F-A77E-4521720E7313}" sibTransId="{DA0178D9-6977-4A83-8D08-05D016491504}"/>
    <dgm:cxn modelId="{05097A95-626A-4353-90DB-8B7DC8503507}" type="presOf" srcId="{9E266944-4C2A-4F40-93A6-74E788AC1846}" destId="{E212246B-B980-4A3D-ABAE-CE55EDBD85CE}" srcOrd="0" destOrd="0" presId="urn:microsoft.com/office/officeart/2005/8/layout/radial6"/>
    <dgm:cxn modelId="{8B3E55C5-74F0-43FE-A2D3-D82979D67001}" type="presOf" srcId="{296D2DD7-DCA9-4EEF-8E2E-7506BA0CB3DB}" destId="{751BF550-0070-43EC-8881-BF826A9381AB}" srcOrd="0" destOrd="0" presId="urn:microsoft.com/office/officeart/2005/8/layout/radial6"/>
    <dgm:cxn modelId="{CF6B8B85-95F3-4A4C-8450-B6DE33712C1F}" type="presOf" srcId="{4AE39CD4-A1AD-4247-BE63-8E6A39CED3B0}" destId="{AAD239E8-D9EE-48FC-9DC2-5329025B50EA}" srcOrd="0" destOrd="0" presId="urn:microsoft.com/office/officeart/2005/8/layout/radial6"/>
    <dgm:cxn modelId="{8D8E36CA-1169-4044-A526-9BF5728ACD6A}" type="presOf" srcId="{7D0831D7-CE77-4F59-B70F-8F1361817355}" destId="{21AF3778-EB22-468D-B029-C7B62269B244}" srcOrd="0" destOrd="0" presId="urn:microsoft.com/office/officeart/2005/8/layout/radial6"/>
    <dgm:cxn modelId="{02677683-CFBE-4FCB-8A36-BD3BF60B9B9E}" type="presOf" srcId="{86FD6BA4-42A8-4242-BCCB-79F7C3D5A48D}" destId="{F9FBFCCF-09CD-49B9-B56A-6700A663D257}" srcOrd="0" destOrd="0" presId="urn:microsoft.com/office/officeart/2005/8/layout/radial6"/>
    <dgm:cxn modelId="{82276A2D-C032-4454-A23A-F81D1B39CB09}" type="presOf" srcId="{ACB62A4C-2E04-46D5-A79F-2F4053F1E844}" destId="{F167FF1E-6780-47F4-9780-F4458A8A7C0E}" srcOrd="0" destOrd="0" presId="urn:microsoft.com/office/officeart/2005/8/layout/radial6"/>
    <dgm:cxn modelId="{91F6E1D6-5648-4C4C-8AE2-D6FFFD07352F}" type="presOf" srcId="{10836EE3-1B02-4787-9358-C6B7FE14F7AD}" destId="{687F8FED-04A4-4AD6-B724-BBE08870FABF}" srcOrd="0" destOrd="0" presId="urn:microsoft.com/office/officeart/2005/8/layout/radial6"/>
    <dgm:cxn modelId="{0E6249F6-CACC-43F1-82EA-EDDDF44E5A2B}" type="presOf" srcId="{DA0178D9-6977-4A83-8D08-05D016491504}" destId="{29E3D080-4CA6-4EA6-ABDF-4A4331378D47}" srcOrd="0" destOrd="0" presId="urn:microsoft.com/office/officeart/2005/8/layout/radial6"/>
    <dgm:cxn modelId="{7091CD74-2EF4-44B2-B65C-E419E44480BE}" srcId="{86FD6BA4-42A8-4242-BCCB-79F7C3D5A48D}" destId="{1AC01433-9B37-43D6-B5D9-340D37A9013F}" srcOrd="1" destOrd="0" parTransId="{B117D90B-10E9-4F56-94B8-B0E3144E3C12}" sibTransId="{E61DF515-1864-413C-9E0D-BB4E080E5090}"/>
    <dgm:cxn modelId="{A1C3F47F-7FEC-481E-AB8D-0E73AC9D1F51}" type="presOf" srcId="{1AC01433-9B37-43D6-B5D9-340D37A9013F}" destId="{C33126AE-0962-46DC-A040-DD44054A3B04}" srcOrd="0" destOrd="0" presId="urn:microsoft.com/office/officeart/2005/8/layout/radial6"/>
    <dgm:cxn modelId="{CDAB6C0E-292B-4EA4-AAF8-7E92938B4190}" type="presOf" srcId="{E61DF515-1864-413C-9E0D-BB4E080E5090}" destId="{0126582D-F5AB-4F0F-B013-A5E3789AF4D7}" srcOrd="0" destOrd="0" presId="urn:microsoft.com/office/officeart/2005/8/layout/radial6"/>
    <dgm:cxn modelId="{A9391942-DB6A-4188-AB36-CFD332DB6057}" srcId="{86FD6BA4-42A8-4242-BCCB-79F7C3D5A48D}" destId="{5A37DE80-B55C-439B-835E-693605DCC68A}" srcOrd="2" destOrd="0" parTransId="{AE9BEA8A-E77F-4694-9F12-8C06EFB9C608}" sibTransId="{296D2DD7-DCA9-4EEF-8E2E-7506BA0CB3DB}"/>
    <dgm:cxn modelId="{9C1CFD5B-166E-4A1E-9B8B-D1EE3D48C37E}" srcId="{86FD6BA4-42A8-4242-BCCB-79F7C3D5A48D}" destId="{7D0831D7-CE77-4F59-B70F-8F1361817355}" srcOrd="4" destOrd="0" parTransId="{6E238858-C8DC-40C9-8372-CC799F35657E}" sibTransId="{4AE39CD4-A1AD-4247-BE63-8E6A39CED3B0}"/>
    <dgm:cxn modelId="{C6033E0E-8404-4F99-975F-12C22EF02917}" srcId="{4AC956D8-89F2-450D-B380-BAF12BDDA0B7}" destId="{86FD6BA4-42A8-4242-BCCB-79F7C3D5A48D}" srcOrd="0" destOrd="0" parTransId="{C69DF0F8-2FCF-4282-A4CC-35994F87A1AF}" sibTransId="{3FF659D0-D895-411E-85F2-5B70F6383EAC}"/>
    <dgm:cxn modelId="{EBB6D99D-EC20-4E89-BF62-02E16E5911EB}" type="presOf" srcId="{4AC956D8-89F2-450D-B380-BAF12BDDA0B7}" destId="{D49F66C5-19AF-456A-B630-7381E147D712}" srcOrd="0" destOrd="0" presId="urn:microsoft.com/office/officeart/2005/8/layout/radial6"/>
    <dgm:cxn modelId="{9371F94E-79EA-44B8-B21A-C4278411D7F5}" type="presOf" srcId="{5A37DE80-B55C-439B-835E-693605DCC68A}" destId="{005D1950-1571-4249-9C8C-13FE89EA993D}" srcOrd="0" destOrd="0" presId="urn:microsoft.com/office/officeart/2005/8/layout/radial6"/>
    <dgm:cxn modelId="{75E219DA-C7EB-4E65-A70F-0E7083655990}" srcId="{86FD6BA4-42A8-4242-BCCB-79F7C3D5A48D}" destId="{ACB62A4C-2E04-46D5-A79F-2F4053F1E844}" srcOrd="0" destOrd="0" parTransId="{41BAF7CD-7D51-442C-A0E4-92141B53336B}" sibTransId="{9E266944-4C2A-4F40-93A6-74E788AC1846}"/>
    <dgm:cxn modelId="{B12B73B3-01B3-4847-8B2D-C53AA8E16410}" type="presParOf" srcId="{D49F66C5-19AF-456A-B630-7381E147D712}" destId="{F9FBFCCF-09CD-49B9-B56A-6700A663D257}" srcOrd="0" destOrd="0" presId="urn:microsoft.com/office/officeart/2005/8/layout/radial6"/>
    <dgm:cxn modelId="{B4BF068F-CD7C-4DAB-95EF-872F62D7D2E8}" type="presParOf" srcId="{D49F66C5-19AF-456A-B630-7381E147D712}" destId="{F167FF1E-6780-47F4-9780-F4458A8A7C0E}" srcOrd="1" destOrd="0" presId="urn:microsoft.com/office/officeart/2005/8/layout/radial6"/>
    <dgm:cxn modelId="{E8F3EFD6-61D0-44CF-8515-A5AC4052EA84}" type="presParOf" srcId="{D49F66C5-19AF-456A-B630-7381E147D712}" destId="{BE05F4C3-F6FD-4EE8-8D75-C5149A1D33AA}" srcOrd="2" destOrd="0" presId="urn:microsoft.com/office/officeart/2005/8/layout/radial6"/>
    <dgm:cxn modelId="{22E13EDF-98AF-40A9-824A-ECF176537EC1}" type="presParOf" srcId="{D49F66C5-19AF-456A-B630-7381E147D712}" destId="{E212246B-B980-4A3D-ABAE-CE55EDBD85CE}" srcOrd="3" destOrd="0" presId="urn:microsoft.com/office/officeart/2005/8/layout/radial6"/>
    <dgm:cxn modelId="{93E02A7B-E3C7-438D-ACAB-E8C8B136D157}" type="presParOf" srcId="{D49F66C5-19AF-456A-B630-7381E147D712}" destId="{C33126AE-0962-46DC-A040-DD44054A3B04}" srcOrd="4" destOrd="0" presId="urn:microsoft.com/office/officeart/2005/8/layout/radial6"/>
    <dgm:cxn modelId="{BBFE15C5-3421-41BA-900C-A7A5B134549D}" type="presParOf" srcId="{D49F66C5-19AF-456A-B630-7381E147D712}" destId="{69A06AEA-A6B0-4566-ADFC-7E0EAC2C5964}" srcOrd="5" destOrd="0" presId="urn:microsoft.com/office/officeart/2005/8/layout/radial6"/>
    <dgm:cxn modelId="{045A1993-2CC0-4C36-9848-BD1CAF26A7B3}" type="presParOf" srcId="{D49F66C5-19AF-456A-B630-7381E147D712}" destId="{0126582D-F5AB-4F0F-B013-A5E3789AF4D7}" srcOrd="6" destOrd="0" presId="urn:microsoft.com/office/officeart/2005/8/layout/radial6"/>
    <dgm:cxn modelId="{A530B781-AAA3-4E00-8408-D18300368F11}" type="presParOf" srcId="{D49F66C5-19AF-456A-B630-7381E147D712}" destId="{005D1950-1571-4249-9C8C-13FE89EA993D}" srcOrd="7" destOrd="0" presId="urn:microsoft.com/office/officeart/2005/8/layout/radial6"/>
    <dgm:cxn modelId="{BDB93C9B-F3AB-436C-8446-2AAAF0D693C9}" type="presParOf" srcId="{D49F66C5-19AF-456A-B630-7381E147D712}" destId="{F96ABBB5-6B65-4E3E-9ACA-ADCD38DA8741}" srcOrd="8" destOrd="0" presId="urn:microsoft.com/office/officeart/2005/8/layout/radial6"/>
    <dgm:cxn modelId="{850DD6A7-66A4-4DB9-B6B6-CEE96A67C41D}" type="presParOf" srcId="{D49F66C5-19AF-456A-B630-7381E147D712}" destId="{751BF550-0070-43EC-8881-BF826A9381AB}" srcOrd="9" destOrd="0" presId="urn:microsoft.com/office/officeart/2005/8/layout/radial6"/>
    <dgm:cxn modelId="{C78BD198-D7A0-437F-B2B2-8D114AE522D7}" type="presParOf" srcId="{D49F66C5-19AF-456A-B630-7381E147D712}" destId="{687F8FED-04A4-4AD6-B724-BBE08870FABF}" srcOrd="10" destOrd="0" presId="urn:microsoft.com/office/officeart/2005/8/layout/radial6"/>
    <dgm:cxn modelId="{2C42661D-CCEF-4802-BA7A-B14A812A6D04}" type="presParOf" srcId="{D49F66C5-19AF-456A-B630-7381E147D712}" destId="{6E637DA3-13A4-47ED-BCD0-47C51C24B24F}" srcOrd="11" destOrd="0" presId="urn:microsoft.com/office/officeart/2005/8/layout/radial6"/>
    <dgm:cxn modelId="{67CEE905-A457-4293-97F6-353C9E248FD4}" type="presParOf" srcId="{D49F66C5-19AF-456A-B630-7381E147D712}" destId="{29E3D080-4CA6-4EA6-ABDF-4A4331378D47}" srcOrd="12" destOrd="0" presId="urn:microsoft.com/office/officeart/2005/8/layout/radial6"/>
    <dgm:cxn modelId="{FC7B1B45-4BE2-4B92-8EA0-847E113245B4}" type="presParOf" srcId="{D49F66C5-19AF-456A-B630-7381E147D712}" destId="{21AF3778-EB22-468D-B029-C7B62269B244}" srcOrd="13" destOrd="0" presId="urn:microsoft.com/office/officeart/2005/8/layout/radial6"/>
    <dgm:cxn modelId="{51AAD9BC-D1F4-47F1-93B7-8C85790DB6CF}" type="presParOf" srcId="{D49F66C5-19AF-456A-B630-7381E147D712}" destId="{DD52C996-3D50-4F69-982C-B6F29EA3AED9}" srcOrd="14" destOrd="0" presId="urn:microsoft.com/office/officeart/2005/8/layout/radial6"/>
    <dgm:cxn modelId="{E43C9DAC-1651-47A7-B8D6-A3310A0202F8}" type="presParOf" srcId="{D49F66C5-19AF-456A-B630-7381E147D712}" destId="{AAD239E8-D9EE-48FC-9DC2-5329025B50EA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C956D8-89F2-450D-B380-BAF12BDDA0B7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86FD6BA4-42A8-4242-BCCB-79F7C3D5A48D}">
      <dgm:prSet phldrT="[Text]"/>
      <dgm:spPr/>
      <dgm:t>
        <a:bodyPr/>
        <a:lstStyle/>
        <a:p>
          <a:r>
            <a:rPr lang="en-AU" dirty="0" smtClean="0"/>
            <a:t>Pictures Digitisation and Description</a:t>
          </a:r>
          <a:endParaRPr lang="en-AU" dirty="0"/>
        </a:p>
      </dgm:t>
    </dgm:pt>
    <dgm:pt modelId="{C69DF0F8-2FCF-4282-A4CC-35994F87A1AF}" type="parTrans" cxnId="{C6033E0E-8404-4F99-975F-12C22EF02917}">
      <dgm:prSet/>
      <dgm:spPr/>
      <dgm:t>
        <a:bodyPr/>
        <a:lstStyle/>
        <a:p>
          <a:endParaRPr lang="en-AU"/>
        </a:p>
      </dgm:t>
    </dgm:pt>
    <dgm:pt modelId="{3FF659D0-D895-411E-85F2-5B70F6383EAC}" type="sibTrans" cxnId="{C6033E0E-8404-4F99-975F-12C22EF02917}">
      <dgm:prSet/>
      <dgm:spPr/>
      <dgm:t>
        <a:bodyPr/>
        <a:lstStyle/>
        <a:p>
          <a:endParaRPr lang="en-AU"/>
        </a:p>
      </dgm:t>
    </dgm:pt>
    <dgm:pt modelId="{ACB62A4C-2E04-46D5-A79F-2F4053F1E844}">
      <dgm:prSet phldrT="[Text]"/>
      <dgm:spPr/>
      <dgm:t>
        <a:bodyPr/>
        <a:lstStyle/>
        <a:p>
          <a:r>
            <a:rPr lang="en-AU" dirty="0" smtClean="0"/>
            <a:t>Continual Process Improvement</a:t>
          </a:r>
          <a:endParaRPr lang="en-AU" dirty="0"/>
        </a:p>
      </dgm:t>
    </dgm:pt>
    <dgm:pt modelId="{41BAF7CD-7D51-442C-A0E4-92141B53336B}" type="parTrans" cxnId="{75E219DA-C7EB-4E65-A70F-0E7083655990}">
      <dgm:prSet/>
      <dgm:spPr/>
      <dgm:t>
        <a:bodyPr/>
        <a:lstStyle/>
        <a:p>
          <a:endParaRPr lang="en-AU"/>
        </a:p>
      </dgm:t>
    </dgm:pt>
    <dgm:pt modelId="{9E266944-4C2A-4F40-93A6-74E788AC1846}" type="sibTrans" cxnId="{75E219DA-C7EB-4E65-A70F-0E7083655990}">
      <dgm:prSet/>
      <dgm:spPr/>
      <dgm:t>
        <a:bodyPr/>
        <a:lstStyle/>
        <a:p>
          <a:endParaRPr lang="en-AU"/>
        </a:p>
      </dgm:t>
    </dgm:pt>
    <dgm:pt modelId="{1AC01433-9B37-43D6-B5D9-340D37A9013F}">
      <dgm:prSet phldrT="[Text]"/>
      <dgm:spPr/>
      <dgm:t>
        <a:bodyPr/>
        <a:lstStyle/>
        <a:p>
          <a:r>
            <a:rPr lang="en-AU" dirty="0" smtClean="0"/>
            <a:t>Business Alignment</a:t>
          </a:r>
          <a:endParaRPr lang="en-AU" dirty="0"/>
        </a:p>
      </dgm:t>
    </dgm:pt>
    <dgm:pt modelId="{B117D90B-10E9-4F56-94B8-B0E3144E3C12}" type="parTrans" cxnId="{7091CD74-2EF4-44B2-B65C-E419E44480BE}">
      <dgm:prSet/>
      <dgm:spPr/>
      <dgm:t>
        <a:bodyPr/>
        <a:lstStyle/>
        <a:p>
          <a:endParaRPr lang="en-AU"/>
        </a:p>
      </dgm:t>
    </dgm:pt>
    <dgm:pt modelId="{E61DF515-1864-413C-9E0D-BB4E080E5090}" type="sibTrans" cxnId="{7091CD74-2EF4-44B2-B65C-E419E44480BE}">
      <dgm:prSet/>
      <dgm:spPr/>
      <dgm:t>
        <a:bodyPr/>
        <a:lstStyle/>
        <a:p>
          <a:endParaRPr lang="en-AU"/>
        </a:p>
      </dgm:t>
    </dgm:pt>
    <dgm:pt modelId="{5A37DE80-B55C-439B-835E-693605DCC68A}">
      <dgm:prSet phldrT="[Text]"/>
      <dgm:spPr/>
      <dgm:t>
        <a:bodyPr/>
        <a:lstStyle/>
        <a:p>
          <a:r>
            <a:rPr lang="en-AU" dirty="0" smtClean="0"/>
            <a:t>Standard Operating Procedures</a:t>
          </a:r>
          <a:endParaRPr lang="en-AU" dirty="0"/>
        </a:p>
      </dgm:t>
    </dgm:pt>
    <dgm:pt modelId="{AE9BEA8A-E77F-4694-9F12-8C06EFB9C608}" type="parTrans" cxnId="{A9391942-DB6A-4188-AB36-CFD332DB6057}">
      <dgm:prSet/>
      <dgm:spPr/>
      <dgm:t>
        <a:bodyPr/>
        <a:lstStyle/>
        <a:p>
          <a:endParaRPr lang="en-AU"/>
        </a:p>
      </dgm:t>
    </dgm:pt>
    <dgm:pt modelId="{296D2DD7-DCA9-4EEF-8E2E-7506BA0CB3DB}" type="sibTrans" cxnId="{A9391942-DB6A-4188-AB36-CFD332DB6057}">
      <dgm:prSet/>
      <dgm:spPr/>
      <dgm:t>
        <a:bodyPr/>
        <a:lstStyle/>
        <a:p>
          <a:endParaRPr lang="en-AU"/>
        </a:p>
      </dgm:t>
    </dgm:pt>
    <dgm:pt modelId="{10836EE3-1B02-4787-9358-C6B7FE14F7AD}">
      <dgm:prSet phldrT="[Text]"/>
      <dgm:spPr/>
      <dgm:t>
        <a:bodyPr/>
        <a:lstStyle/>
        <a:p>
          <a:r>
            <a:rPr lang="en-AU" dirty="0" smtClean="0"/>
            <a:t>Strategic Sourcing</a:t>
          </a:r>
          <a:endParaRPr lang="en-AU" dirty="0"/>
        </a:p>
      </dgm:t>
    </dgm:pt>
    <dgm:pt modelId="{72960500-0F48-459F-A77E-4521720E7313}" type="parTrans" cxnId="{313CC983-E607-47A2-A0C6-310568588AF7}">
      <dgm:prSet/>
      <dgm:spPr/>
      <dgm:t>
        <a:bodyPr/>
        <a:lstStyle/>
        <a:p>
          <a:endParaRPr lang="en-AU"/>
        </a:p>
      </dgm:t>
    </dgm:pt>
    <dgm:pt modelId="{DA0178D9-6977-4A83-8D08-05D016491504}" type="sibTrans" cxnId="{313CC983-E607-47A2-A0C6-310568588AF7}">
      <dgm:prSet/>
      <dgm:spPr/>
      <dgm:t>
        <a:bodyPr/>
        <a:lstStyle/>
        <a:p>
          <a:endParaRPr lang="en-AU"/>
        </a:p>
      </dgm:t>
    </dgm:pt>
    <dgm:pt modelId="{7D0831D7-CE77-4F59-B70F-8F1361817355}">
      <dgm:prSet phldrT="[Text]" custT="1"/>
      <dgm:spPr/>
      <dgm:t>
        <a:bodyPr/>
        <a:lstStyle/>
        <a:p>
          <a:r>
            <a:rPr lang="en-AU" sz="1400" dirty="0" smtClean="0"/>
            <a:t>Process Metrics</a:t>
          </a:r>
          <a:endParaRPr lang="en-AU" sz="1400" dirty="0"/>
        </a:p>
      </dgm:t>
    </dgm:pt>
    <dgm:pt modelId="{6E238858-C8DC-40C9-8372-CC799F35657E}" type="parTrans" cxnId="{9C1CFD5B-166E-4A1E-9B8B-D1EE3D48C37E}">
      <dgm:prSet/>
      <dgm:spPr/>
      <dgm:t>
        <a:bodyPr/>
        <a:lstStyle/>
        <a:p>
          <a:endParaRPr lang="en-AU"/>
        </a:p>
      </dgm:t>
    </dgm:pt>
    <dgm:pt modelId="{4AE39CD4-A1AD-4247-BE63-8E6A39CED3B0}" type="sibTrans" cxnId="{9C1CFD5B-166E-4A1E-9B8B-D1EE3D48C37E}">
      <dgm:prSet/>
      <dgm:spPr/>
      <dgm:t>
        <a:bodyPr/>
        <a:lstStyle/>
        <a:p>
          <a:endParaRPr lang="en-AU"/>
        </a:p>
      </dgm:t>
    </dgm:pt>
    <dgm:pt modelId="{D49F66C5-19AF-456A-B630-7381E147D712}" type="pres">
      <dgm:prSet presAssocID="{4AC956D8-89F2-450D-B380-BAF12BDDA0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F9FBFCCF-09CD-49B9-B56A-6700A663D257}" type="pres">
      <dgm:prSet presAssocID="{86FD6BA4-42A8-4242-BCCB-79F7C3D5A48D}" presName="centerShape" presStyleLbl="node0" presStyleIdx="0" presStyleCnt="1"/>
      <dgm:spPr/>
      <dgm:t>
        <a:bodyPr/>
        <a:lstStyle/>
        <a:p>
          <a:endParaRPr lang="en-AU"/>
        </a:p>
      </dgm:t>
    </dgm:pt>
    <dgm:pt modelId="{F167FF1E-6780-47F4-9780-F4458A8A7C0E}" type="pres">
      <dgm:prSet presAssocID="{ACB62A4C-2E04-46D5-A79F-2F4053F1E84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E05F4C3-F6FD-4EE8-8D75-C5149A1D33AA}" type="pres">
      <dgm:prSet presAssocID="{ACB62A4C-2E04-46D5-A79F-2F4053F1E844}" presName="dummy" presStyleCnt="0"/>
      <dgm:spPr/>
    </dgm:pt>
    <dgm:pt modelId="{E212246B-B980-4A3D-ABAE-CE55EDBD85CE}" type="pres">
      <dgm:prSet presAssocID="{9E266944-4C2A-4F40-93A6-74E788AC1846}" presName="sibTrans" presStyleLbl="sibTrans2D1" presStyleIdx="0" presStyleCnt="5"/>
      <dgm:spPr/>
      <dgm:t>
        <a:bodyPr/>
        <a:lstStyle/>
        <a:p>
          <a:endParaRPr lang="en-AU"/>
        </a:p>
      </dgm:t>
    </dgm:pt>
    <dgm:pt modelId="{C33126AE-0962-46DC-A040-DD44054A3B04}" type="pres">
      <dgm:prSet presAssocID="{1AC01433-9B37-43D6-B5D9-340D37A9013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9A06AEA-A6B0-4566-ADFC-7E0EAC2C5964}" type="pres">
      <dgm:prSet presAssocID="{1AC01433-9B37-43D6-B5D9-340D37A9013F}" presName="dummy" presStyleCnt="0"/>
      <dgm:spPr/>
    </dgm:pt>
    <dgm:pt modelId="{0126582D-F5AB-4F0F-B013-A5E3789AF4D7}" type="pres">
      <dgm:prSet presAssocID="{E61DF515-1864-413C-9E0D-BB4E080E5090}" presName="sibTrans" presStyleLbl="sibTrans2D1" presStyleIdx="1" presStyleCnt="5"/>
      <dgm:spPr/>
      <dgm:t>
        <a:bodyPr/>
        <a:lstStyle/>
        <a:p>
          <a:endParaRPr lang="en-AU"/>
        </a:p>
      </dgm:t>
    </dgm:pt>
    <dgm:pt modelId="{687F8FED-04A4-4AD6-B724-BBE08870FABF}" type="pres">
      <dgm:prSet presAssocID="{10836EE3-1B02-4787-9358-C6B7FE14F7A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E637DA3-13A4-47ED-BCD0-47C51C24B24F}" type="pres">
      <dgm:prSet presAssocID="{10836EE3-1B02-4787-9358-C6B7FE14F7AD}" presName="dummy" presStyleCnt="0"/>
      <dgm:spPr/>
    </dgm:pt>
    <dgm:pt modelId="{29E3D080-4CA6-4EA6-ABDF-4A4331378D47}" type="pres">
      <dgm:prSet presAssocID="{DA0178D9-6977-4A83-8D08-05D016491504}" presName="sibTrans" presStyleLbl="sibTrans2D1" presStyleIdx="2" presStyleCnt="5"/>
      <dgm:spPr/>
      <dgm:t>
        <a:bodyPr/>
        <a:lstStyle/>
        <a:p>
          <a:endParaRPr lang="en-AU"/>
        </a:p>
      </dgm:t>
    </dgm:pt>
    <dgm:pt modelId="{005D1950-1571-4249-9C8C-13FE89EA993D}" type="pres">
      <dgm:prSet presAssocID="{5A37DE80-B55C-439B-835E-693605DCC68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96ABBB5-6B65-4E3E-9ACA-ADCD38DA8741}" type="pres">
      <dgm:prSet presAssocID="{5A37DE80-B55C-439B-835E-693605DCC68A}" presName="dummy" presStyleCnt="0"/>
      <dgm:spPr/>
    </dgm:pt>
    <dgm:pt modelId="{751BF550-0070-43EC-8881-BF826A9381AB}" type="pres">
      <dgm:prSet presAssocID="{296D2DD7-DCA9-4EEF-8E2E-7506BA0CB3DB}" presName="sibTrans" presStyleLbl="sibTrans2D1" presStyleIdx="3" presStyleCnt="5"/>
      <dgm:spPr/>
      <dgm:t>
        <a:bodyPr/>
        <a:lstStyle/>
        <a:p>
          <a:endParaRPr lang="en-AU"/>
        </a:p>
      </dgm:t>
    </dgm:pt>
    <dgm:pt modelId="{21AF3778-EB22-468D-B029-C7B62269B244}" type="pres">
      <dgm:prSet presAssocID="{7D0831D7-CE77-4F59-B70F-8F136181735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D52C996-3D50-4F69-982C-B6F29EA3AED9}" type="pres">
      <dgm:prSet presAssocID="{7D0831D7-CE77-4F59-B70F-8F1361817355}" presName="dummy" presStyleCnt="0"/>
      <dgm:spPr/>
    </dgm:pt>
    <dgm:pt modelId="{AAD239E8-D9EE-48FC-9DC2-5329025B50EA}" type="pres">
      <dgm:prSet presAssocID="{4AE39CD4-A1AD-4247-BE63-8E6A39CED3B0}" presName="sibTrans" presStyleLbl="sibTrans2D1" presStyleIdx="4" presStyleCnt="5"/>
      <dgm:spPr/>
      <dgm:t>
        <a:bodyPr/>
        <a:lstStyle/>
        <a:p>
          <a:endParaRPr lang="en-AU"/>
        </a:p>
      </dgm:t>
    </dgm:pt>
  </dgm:ptLst>
  <dgm:cxnLst>
    <dgm:cxn modelId="{CABB0339-3989-4E86-95A5-06E6CF694930}" type="presOf" srcId="{ACB62A4C-2E04-46D5-A79F-2F4053F1E844}" destId="{F167FF1E-6780-47F4-9780-F4458A8A7C0E}" srcOrd="0" destOrd="0" presId="urn:microsoft.com/office/officeart/2005/8/layout/radial6"/>
    <dgm:cxn modelId="{6FE5ABE5-0FC3-4266-BA0A-BCDCBEB98336}" type="presOf" srcId="{1AC01433-9B37-43D6-B5D9-340D37A9013F}" destId="{C33126AE-0962-46DC-A040-DD44054A3B04}" srcOrd="0" destOrd="0" presId="urn:microsoft.com/office/officeart/2005/8/layout/radial6"/>
    <dgm:cxn modelId="{68DCB83F-CF73-4946-AA9A-048013D7A2AC}" type="presOf" srcId="{E61DF515-1864-413C-9E0D-BB4E080E5090}" destId="{0126582D-F5AB-4F0F-B013-A5E3789AF4D7}" srcOrd="0" destOrd="0" presId="urn:microsoft.com/office/officeart/2005/8/layout/radial6"/>
    <dgm:cxn modelId="{313CC983-E607-47A2-A0C6-310568588AF7}" srcId="{86FD6BA4-42A8-4242-BCCB-79F7C3D5A48D}" destId="{10836EE3-1B02-4787-9358-C6B7FE14F7AD}" srcOrd="2" destOrd="0" parTransId="{72960500-0F48-459F-A77E-4521720E7313}" sibTransId="{DA0178D9-6977-4A83-8D08-05D016491504}"/>
    <dgm:cxn modelId="{75E219DA-C7EB-4E65-A70F-0E7083655990}" srcId="{86FD6BA4-42A8-4242-BCCB-79F7C3D5A48D}" destId="{ACB62A4C-2E04-46D5-A79F-2F4053F1E844}" srcOrd="0" destOrd="0" parTransId="{41BAF7CD-7D51-442C-A0E4-92141B53336B}" sibTransId="{9E266944-4C2A-4F40-93A6-74E788AC1846}"/>
    <dgm:cxn modelId="{6C1BADA5-0BD2-424B-9446-80C6A7FFB1FA}" type="presOf" srcId="{DA0178D9-6977-4A83-8D08-05D016491504}" destId="{29E3D080-4CA6-4EA6-ABDF-4A4331378D47}" srcOrd="0" destOrd="0" presId="urn:microsoft.com/office/officeart/2005/8/layout/radial6"/>
    <dgm:cxn modelId="{A9391942-DB6A-4188-AB36-CFD332DB6057}" srcId="{86FD6BA4-42A8-4242-BCCB-79F7C3D5A48D}" destId="{5A37DE80-B55C-439B-835E-693605DCC68A}" srcOrd="3" destOrd="0" parTransId="{AE9BEA8A-E77F-4694-9F12-8C06EFB9C608}" sibTransId="{296D2DD7-DCA9-4EEF-8E2E-7506BA0CB3DB}"/>
    <dgm:cxn modelId="{555D268A-CDD8-4C13-B30D-5C0EBA7FCB43}" type="presOf" srcId="{10836EE3-1B02-4787-9358-C6B7FE14F7AD}" destId="{687F8FED-04A4-4AD6-B724-BBE08870FABF}" srcOrd="0" destOrd="0" presId="urn:microsoft.com/office/officeart/2005/8/layout/radial6"/>
    <dgm:cxn modelId="{C41F58DD-B9E6-415F-B4DD-631BF371F71E}" type="presOf" srcId="{4AE39CD4-A1AD-4247-BE63-8E6A39CED3B0}" destId="{AAD239E8-D9EE-48FC-9DC2-5329025B50EA}" srcOrd="0" destOrd="0" presId="urn:microsoft.com/office/officeart/2005/8/layout/radial6"/>
    <dgm:cxn modelId="{29C2D7B2-493D-493D-9BF3-9A5AAB7140D2}" type="presOf" srcId="{296D2DD7-DCA9-4EEF-8E2E-7506BA0CB3DB}" destId="{751BF550-0070-43EC-8881-BF826A9381AB}" srcOrd="0" destOrd="0" presId="urn:microsoft.com/office/officeart/2005/8/layout/radial6"/>
    <dgm:cxn modelId="{AF54C7C5-2500-4820-BBE3-0EE0F6590E38}" type="presOf" srcId="{86FD6BA4-42A8-4242-BCCB-79F7C3D5A48D}" destId="{F9FBFCCF-09CD-49B9-B56A-6700A663D257}" srcOrd="0" destOrd="0" presId="urn:microsoft.com/office/officeart/2005/8/layout/radial6"/>
    <dgm:cxn modelId="{EE797F98-E6C2-4668-BDE4-6542EE6B316D}" type="presOf" srcId="{4AC956D8-89F2-450D-B380-BAF12BDDA0B7}" destId="{D49F66C5-19AF-456A-B630-7381E147D712}" srcOrd="0" destOrd="0" presId="urn:microsoft.com/office/officeart/2005/8/layout/radial6"/>
    <dgm:cxn modelId="{7091CD74-2EF4-44B2-B65C-E419E44480BE}" srcId="{86FD6BA4-42A8-4242-BCCB-79F7C3D5A48D}" destId="{1AC01433-9B37-43D6-B5D9-340D37A9013F}" srcOrd="1" destOrd="0" parTransId="{B117D90B-10E9-4F56-94B8-B0E3144E3C12}" sibTransId="{E61DF515-1864-413C-9E0D-BB4E080E5090}"/>
    <dgm:cxn modelId="{828D9B5B-015C-43DE-AC30-B9979E9B7AEB}" type="presOf" srcId="{9E266944-4C2A-4F40-93A6-74E788AC1846}" destId="{E212246B-B980-4A3D-ABAE-CE55EDBD85CE}" srcOrd="0" destOrd="0" presId="urn:microsoft.com/office/officeart/2005/8/layout/radial6"/>
    <dgm:cxn modelId="{A629EDD5-B9FA-4E4F-98F1-81E0EBD9E907}" type="presOf" srcId="{5A37DE80-B55C-439B-835E-693605DCC68A}" destId="{005D1950-1571-4249-9C8C-13FE89EA993D}" srcOrd="0" destOrd="0" presId="urn:microsoft.com/office/officeart/2005/8/layout/radial6"/>
    <dgm:cxn modelId="{C6033E0E-8404-4F99-975F-12C22EF02917}" srcId="{4AC956D8-89F2-450D-B380-BAF12BDDA0B7}" destId="{86FD6BA4-42A8-4242-BCCB-79F7C3D5A48D}" srcOrd="0" destOrd="0" parTransId="{C69DF0F8-2FCF-4282-A4CC-35994F87A1AF}" sibTransId="{3FF659D0-D895-411E-85F2-5B70F6383EAC}"/>
    <dgm:cxn modelId="{DBFA688B-06C8-467C-B735-14CCD70FD7AB}" type="presOf" srcId="{7D0831D7-CE77-4F59-B70F-8F1361817355}" destId="{21AF3778-EB22-468D-B029-C7B62269B244}" srcOrd="0" destOrd="0" presId="urn:microsoft.com/office/officeart/2005/8/layout/radial6"/>
    <dgm:cxn modelId="{9C1CFD5B-166E-4A1E-9B8B-D1EE3D48C37E}" srcId="{86FD6BA4-42A8-4242-BCCB-79F7C3D5A48D}" destId="{7D0831D7-CE77-4F59-B70F-8F1361817355}" srcOrd="4" destOrd="0" parTransId="{6E238858-C8DC-40C9-8372-CC799F35657E}" sibTransId="{4AE39CD4-A1AD-4247-BE63-8E6A39CED3B0}"/>
    <dgm:cxn modelId="{E7B1CF2C-0CD7-4B5A-A263-38B745023E31}" type="presParOf" srcId="{D49F66C5-19AF-456A-B630-7381E147D712}" destId="{F9FBFCCF-09CD-49B9-B56A-6700A663D257}" srcOrd="0" destOrd="0" presId="urn:microsoft.com/office/officeart/2005/8/layout/radial6"/>
    <dgm:cxn modelId="{143A77C7-1820-430C-A827-BA946566D939}" type="presParOf" srcId="{D49F66C5-19AF-456A-B630-7381E147D712}" destId="{F167FF1E-6780-47F4-9780-F4458A8A7C0E}" srcOrd="1" destOrd="0" presId="urn:microsoft.com/office/officeart/2005/8/layout/radial6"/>
    <dgm:cxn modelId="{F8DFE444-BBD8-4496-B8C2-CCA0BFE1109F}" type="presParOf" srcId="{D49F66C5-19AF-456A-B630-7381E147D712}" destId="{BE05F4C3-F6FD-4EE8-8D75-C5149A1D33AA}" srcOrd="2" destOrd="0" presId="urn:microsoft.com/office/officeart/2005/8/layout/radial6"/>
    <dgm:cxn modelId="{1D762B4F-3856-4B84-A535-6AF173CC7888}" type="presParOf" srcId="{D49F66C5-19AF-456A-B630-7381E147D712}" destId="{E212246B-B980-4A3D-ABAE-CE55EDBD85CE}" srcOrd="3" destOrd="0" presId="urn:microsoft.com/office/officeart/2005/8/layout/radial6"/>
    <dgm:cxn modelId="{7799218B-1038-48B5-92AC-3376CF2AC4B7}" type="presParOf" srcId="{D49F66C5-19AF-456A-B630-7381E147D712}" destId="{C33126AE-0962-46DC-A040-DD44054A3B04}" srcOrd="4" destOrd="0" presId="urn:microsoft.com/office/officeart/2005/8/layout/radial6"/>
    <dgm:cxn modelId="{218D674A-9ECA-475B-A52B-18165CF5908D}" type="presParOf" srcId="{D49F66C5-19AF-456A-B630-7381E147D712}" destId="{69A06AEA-A6B0-4566-ADFC-7E0EAC2C5964}" srcOrd="5" destOrd="0" presId="urn:microsoft.com/office/officeart/2005/8/layout/radial6"/>
    <dgm:cxn modelId="{B1247A73-25C7-4361-9669-0A79867B599E}" type="presParOf" srcId="{D49F66C5-19AF-456A-B630-7381E147D712}" destId="{0126582D-F5AB-4F0F-B013-A5E3789AF4D7}" srcOrd="6" destOrd="0" presId="urn:microsoft.com/office/officeart/2005/8/layout/radial6"/>
    <dgm:cxn modelId="{228E8C49-03D8-4578-851C-3C715C44718B}" type="presParOf" srcId="{D49F66C5-19AF-456A-B630-7381E147D712}" destId="{687F8FED-04A4-4AD6-B724-BBE08870FABF}" srcOrd="7" destOrd="0" presId="urn:microsoft.com/office/officeart/2005/8/layout/radial6"/>
    <dgm:cxn modelId="{7F7DCA9F-1804-4479-BE88-4C5F156C9041}" type="presParOf" srcId="{D49F66C5-19AF-456A-B630-7381E147D712}" destId="{6E637DA3-13A4-47ED-BCD0-47C51C24B24F}" srcOrd="8" destOrd="0" presId="urn:microsoft.com/office/officeart/2005/8/layout/radial6"/>
    <dgm:cxn modelId="{50566618-35D1-4656-97C3-225079B2E687}" type="presParOf" srcId="{D49F66C5-19AF-456A-B630-7381E147D712}" destId="{29E3D080-4CA6-4EA6-ABDF-4A4331378D47}" srcOrd="9" destOrd="0" presId="urn:microsoft.com/office/officeart/2005/8/layout/radial6"/>
    <dgm:cxn modelId="{C41B2CFF-781C-43DC-9C67-2C27DB67F502}" type="presParOf" srcId="{D49F66C5-19AF-456A-B630-7381E147D712}" destId="{005D1950-1571-4249-9C8C-13FE89EA993D}" srcOrd="10" destOrd="0" presId="urn:microsoft.com/office/officeart/2005/8/layout/radial6"/>
    <dgm:cxn modelId="{337E959A-9763-42D8-A3ED-ACBE98AE77A1}" type="presParOf" srcId="{D49F66C5-19AF-456A-B630-7381E147D712}" destId="{F96ABBB5-6B65-4E3E-9ACA-ADCD38DA8741}" srcOrd="11" destOrd="0" presId="urn:microsoft.com/office/officeart/2005/8/layout/radial6"/>
    <dgm:cxn modelId="{90D87A23-FA7B-4FD0-8618-FBDB818C4FB4}" type="presParOf" srcId="{D49F66C5-19AF-456A-B630-7381E147D712}" destId="{751BF550-0070-43EC-8881-BF826A9381AB}" srcOrd="12" destOrd="0" presId="urn:microsoft.com/office/officeart/2005/8/layout/radial6"/>
    <dgm:cxn modelId="{8C4689AC-4B93-4C65-B8B2-96430AD70A26}" type="presParOf" srcId="{D49F66C5-19AF-456A-B630-7381E147D712}" destId="{21AF3778-EB22-468D-B029-C7B62269B244}" srcOrd="13" destOrd="0" presId="urn:microsoft.com/office/officeart/2005/8/layout/radial6"/>
    <dgm:cxn modelId="{01228D99-8748-4182-BD88-D59BCDEA5AF9}" type="presParOf" srcId="{D49F66C5-19AF-456A-B630-7381E147D712}" destId="{DD52C996-3D50-4F69-982C-B6F29EA3AED9}" srcOrd="14" destOrd="0" presId="urn:microsoft.com/office/officeart/2005/8/layout/radial6"/>
    <dgm:cxn modelId="{32CC4AB9-251E-4A3E-A0B0-10CA5C5507DD}" type="presParOf" srcId="{D49F66C5-19AF-456A-B630-7381E147D712}" destId="{AAD239E8-D9EE-48FC-9DC2-5329025B50EA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E1292C0-D125-48A7-AA01-607C4B1EE4DF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831B2332-FDC2-44E0-BAF3-EE1D44CC6E44}">
      <dgm:prSet phldrT="[Text]"/>
      <dgm:spPr/>
      <dgm:t>
        <a:bodyPr/>
        <a:lstStyle/>
        <a:p>
          <a:r>
            <a:rPr lang="en-AU" dirty="0" smtClean="0"/>
            <a:t>Plan</a:t>
          </a:r>
          <a:endParaRPr lang="en-AU" dirty="0"/>
        </a:p>
      </dgm:t>
    </dgm:pt>
    <dgm:pt modelId="{D6C06154-033B-4DA2-980A-61867F9A92E6}" type="parTrans" cxnId="{F163B219-D538-42EE-B649-43C3ECBBA399}">
      <dgm:prSet/>
      <dgm:spPr/>
      <dgm:t>
        <a:bodyPr/>
        <a:lstStyle/>
        <a:p>
          <a:endParaRPr lang="en-AU"/>
        </a:p>
      </dgm:t>
    </dgm:pt>
    <dgm:pt modelId="{5F6E35BC-0A96-4427-A5B2-FB86BE784486}" type="sibTrans" cxnId="{F163B219-D538-42EE-B649-43C3ECBBA399}">
      <dgm:prSet/>
      <dgm:spPr/>
      <dgm:t>
        <a:bodyPr/>
        <a:lstStyle/>
        <a:p>
          <a:endParaRPr lang="en-AU"/>
        </a:p>
      </dgm:t>
    </dgm:pt>
    <dgm:pt modelId="{930A7A4D-97B1-496B-9396-12028EDBAE83}">
      <dgm:prSet phldrT="[Text]"/>
      <dgm:spPr/>
      <dgm:t>
        <a:bodyPr/>
        <a:lstStyle/>
        <a:p>
          <a:r>
            <a:rPr lang="en-AU" dirty="0" smtClean="0"/>
            <a:t>Check</a:t>
          </a:r>
          <a:endParaRPr lang="en-AU" dirty="0"/>
        </a:p>
      </dgm:t>
    </dgm:pt>
    <dgm:pt modelId="{52A274A8-FD1A-4895-8689-9DAA57285F2D}" type="parTrans" cxnId="{9B487672-E68A-4AC3-8A6E-C8A8DA506235}">
      <dgm:prSet/>
      <dgm:spPr/>
      <dgm:t>
        <a:bodyPr/>
        <a:lstStyle/>
        <a:p>
          <a:endParaRPr lang="en-AU"/>
        </a:p>
      </dgm:t>
    </dgm:pt>
    <dgm:pt modelId="{BC4566F7-C7FD-4753-BAC1-66E04F3E08EF}" type="sibTrans" cxnId="{9B487672-E68A-4AC3-8A6E-C8A8DA506235}">
      <dgm:prSet/>
      <dgm:spPr/>
      <dgm:t>
        <a:bodyPr/>
        <a:lstStyle/>
        <a:p>
          <a:endParaRPr lang="en-AU"/>
        </a:p>
      </dgm:t>
    </dgm:pt>
    <dgm:pt modelId="{5C349E2A-5283-4487-9B2E-8112D9EB9099}">
      <dgm:prSet phldrT="[Text]"/>
      <dgm:spPr/>
      <dgm:t>
        <a:bodyPr/>
        <a:lstStyle/>
        <a:p>
          <a:r>
            <a:rPr lang="en-AU" dirty="0" smtClean="0"/>
            <a:t>Act</a:t>
          </a:r>
          <a:endParaRPr lang="en-AU" dirty="0"/>
        </a:p>
      </dgm:t>
    </dgm:pt>
    <dgm:pt modelId="{54DE8170-B30A-4A26-9DB9-7BE9255D12D6}" type="parTrans" cxnId="{C33B66A8-3B51-4E97-8660-AF0798513D43}">
      <dgm:prSet/>
      <dgm:spPr/>
      <dgm:t>
        <a:bodyPr/>
        <a:lstStyle/>
        <a:p>
          <a:endParaRPr lang="en-AU"/>
        </a:p>
      </dgm:t>
    </dgm:pt>
    <dgm:pt modelId="{B16A479E-D8D7-4FE9-BB4C-3E493663CD8B}" type="sibTrans" cxnId="{C33B66A8-3B51-4E97-8660-AF0798513D43}">
      <dgm:prSet/>
      <dgm:spPr/>
      <dgm:t>
        <a:bodyPr/>
        <a:lstStyle/>
        <a:p>
          <a:endParaRPr lang="en-AU"/>
        </a:p>
      </dgm:t>
    </dgm:pt>
    <dgm:pt modelId="{4426FB5D-4CB1-4753-90A9-E71879A63F46}">
      <dgm:prSet phldrT="[Text]"/>
      <dgm:spPr/>
      <dgm:t>
        <a:bodyPr/>
        <a:lstStyle/>
        <a:p>
          <a:r>
            <a:rPr lang="en-AU" dirty="0" smtClean="0"/>
            <a:t>Do</a:t>
          </a:r>
          <a:endParaRPr lang="en-AU" dirty="0"/>
        </a:p>
      </dgm:t>
    </dgm:pt>
    <dgm:pt modelId="{A9B74D00-EBAC-44EE-BDA1-02C6782777FF}" type="parTrans" cxnId="{AB22B657-AD99-42F6-98E8-90DD8D401801}">
      <dgm:prSet/>
      <dgm:spPr/>
      <dgm:t>
        <a:bodyPr/>
        <a:lstStyle/>
        <a:p>
          <a:endParaRPr lang="en-AU"/>
        </a:p>
      </dgm:t>
    </dgm:pt>
    <dgm:pt modelId="{8F60B5B9-11A8-4B45-88C9-02D361BFD4EC}" type="sibTrans" cxnId="{AB22B657-AD99-42F6-98E8-90DD8D401801}">
      <dgm:prSet/>
      <dgm:spPr/>
      <dgm:t>
        <a:bodyPr/>
        <a:lstStyle/>
        <a:p>
          <a:endParaRPr lang="en-AU"/>
        </a:p>
      </dgm:t>
    </dgm:pt>
    <dgm:pt modelId="{E95D7E0D-AC9A-4FDB-8001-06F871A73481}" type="pres">
      <dgm:prSet presAssocID="{AE1292C0-D125-48A7-AA01-607C4B1EE4D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C461197D-97DB-4C7F-8A6C-3D3F545654B3}" type="pres">
      <dgm:prSet presAssocID="{AE1292C0-D125-48A7-AA01-607C4B1EE4DF}" presName="cycle" presStyleCnt="0"/>
      <dgm:spPr/>
    </dgm:pt>
    <dgm:pt modelId="{E527F8A2-5724-4049-A56C-C74CC5FEEFFD}" type="pres">
      <dgm:prSet presAssocID="{831B2332-FDC2-44E0-BAF3-EE1D44CC6E44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CECD877-D35F-4B3B-ACA4-2A89ADBD82FA}" type="pres">
      <dgm:prSet presAssocID="{5F6E35BC-0A96-4427-A5B2-FB86BE784486}" presName="sibTransFirstNode" presStyleLbl="bgShp" presStyleIdx="0" presStyleCnt="1"/>
      <dgm:spPr/>
      <dgm:t>
        <a:bodyPr/>
        <a:lstStyle/>
        <a:p>
          <a:endParaRPr lang="en-AU"/>
        </a:p>
      </dgm:t>
    </dgm:pt>
    <dgm:pt modelId="{5B243477-00E2-4F74-9150-B6DA7FBDB44D}" type="pres">
      <dgm:prSet presAssocID="{4426FB5D-4CB1-4753-90A9-E71879A63F46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13FBEF0-7343-49A1-929D-13A831BEF1DE}" type="pres">
      <dgm:prSet presAssocID="{930A7A4D-97B1-496B-9396-12028EDBAE83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BE5AE66-8937-4C94-9F58-499307E054B5}" type="pres">
      <dgm:prSet presAssocID="{5C349E2A-5283-4487-9B2E-8112D9EB9099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9B487672-E68A-4AC3-8A6E-C8A8DA506235}" srcId="{AE1292C0-D125-48A7-AA01-607C4B1EE4DF}" destId="{930A7A4D-97B1-496B-9396-12028EDBAE83}" srcOrd="2" destOrd="0" parTransId="{52A274A8-FD1A-4895-8689-9DAA57285F2D}" sibTransId="{BC4566F7-C7FD-4753-BAC1-66E04F3E08EF}"/>
    <dgm:cxn modelId="{020E364B-4396-4A5D-BECA-1B80D834D714}" type="presOf" srcId="{5F6E35BC-0A96-4427-A5B2-FB86BE784486}" destId="{7CECD877-D35F-4B3B-ACA4-2A89ADBD82FA}" srcOrd="0" destOrd="0" presId="urn:microsoft.com/office/officeart/2005/8/layout/cycle3"/>
    <dgm:cxn modelId="{C33B66A8-3B51-4E97-8660-AF0798513D43}" srcId="{AE1292C0-D125-48A7-AA01-607C4B1EE4DF}" destId="{5C349E2A-5283-4487-9B2E-8112D9EB9099}" srcOrd="3" destOrd="0" parTransId="{54DE8170-B30A-4A26-9DB9-7BE9255D12D6}" sibTransId="{B16A479E-D8D7-4FE9-BB4C-3E493663CD8B}"/>
    <dgm:cxn modelId="{8C1BA71F-EA74-470F-A459-F2121CA2BE64}" type="presOf" srcId="{831B2332-FDC2-44E0-BAF3-EE1D44CC6E44}" destId="{E527F8A2-5724-4049-A56C-C74CC5FEEFFD}" srcOrd="0" destOrd="0" presId="urn:microsoft.com/office/officeart/2005/8/layout/cycle3"/>
    <dgm:cxn modelId="{3C4559E5-CB46-4F28-9DA8-E56D4B8BEC67}" type="presOf" srcId="{4426FB5D-4CB1-4753-90A9-E71879A63F46}" destId="{5B243477-00E2-4F74-9150-B6DA7FBDB44D}" srcOrd="0" destOrd="0" presId="urn:microsoft.com/office/officeart/2005/8/layout/cycle3"/>
    <dgm:cxn modelId="{EC592146-FD60-46FE-ACDA-AB2174147D40}" type="presOf" srcId="{AE1292C0-D125-48A7-AA01-607C4B1EE4DF}" destId="{E95D7E0D-AC9A-4FDB-8001-06F871A73481}" srcOrd="0" destOrd="0" presId="urn:microsoft.com/office/officeart/2005/8/layout/cycle3"/>
    <dgm:cxn modelId="{FB92D94C-E899-43AD-913C-185F61C7E63F}" type="presOf" srcId="{5C349E2A-5283-4487-9B2E-8112D9EB9099}" destId="{4BE5AE66-8937-4C94-9F58-499307E054B5}" srcOrd="0" destOrd="0" presId="urn:microsoft.com/office/officeart/2005/8/layout/cycle3"/>
    <dgm:cxn modelId="{642BDD97-E80D-4F7C-AD1F-E81F94C1F57A}" type="presOf" srcId="{930A7A4D-97B1-496B-9396-12028EDBAE83}" destId="{B13FBEF0-7343-49A1-929D-13A831BEF1DE}" srcOrd="0" destOrd="0" presId="urn:microsoft.com/office/officeart/2005/8/layout/cycle3"/>
    <dgm:cxn modelId="{F163B219-D538-42EE-B649-43C3ECBBA399}" srcId="{AE1292C0-D125-48A7-AA01-607C4B1EE4DF}" destId="{831B2332-FDC2-44E0-BAF3-EE1D44CC6E44}" srcOrd="0" destOrd="0" parTransId="{D6C06154-033B-4DA2-980A-61867F9A92E6}" sibTransId="{5F6E35BC-0A96-4427-A5B2-FB86BE784486}"/>
    <dgm:cxn modelId="{AB22B657-AD99-42F6-98E8-90DD8D401801}" srcId="{AE1292C0-D125-48A7-AA01-607C4B1EE4DF}" destId="{4426FB5D-4CB1-4753-90A9-E71879A63F46}" srcOrd="1" destOrd="0" parTransId="{A9B74D00-EBAC-44EE-BDA1-02C6782777FF}" sibTransId="{8F60B5B9-11A8-4B45-88C9-02D361BFD4EC}"/>
    <dgm:cxn modelId="{CEB92153-7F4D-4C51-91E7-C08F40D64CDD}" type="presParOf" srcId="{E95D7E0D-AC9A-4FDB-8001-06F871A73481}" destId="{C461197D-97DB-4C7F-8A6C-3D3F545654B3}" srcOrd="0" destOrd="0" presId="urn:microsoft.com/office/officeart/2005/8/layout/cycle3"/>
    <dgm:cxn modelId="{6398BE58-D445-4AB6-B495-F40570CF83BA}" type="presParOf" srcId="{C461197D-97DB-4C7F-8A6C-3D3F545654B3}" destId="{E527F8A2-5724-4049-A56C-C74CC5FEEFFD}" srcOrd="0" destOrd="0" presId="urn:microsoft.com/office/officeart/2005/8/layout/cycle3"/>
    <dgm:cxn modelId="{15F3046A-B19F-43F0-A036-A982106D5886}" type="presParOf" srcId="{C461197D-97DB-4C7F-8A6C-3D3F545654B3}" destId="{7CECD877-D35F-4B3B-ACA4-2A89ADBD82FA}" srcOrd="1" destOrd="0" presId="urn:microsoft.com/office/officeart/2005/8/layout/cycle3"/>
    <dgm:cxn modelId="{616DC8C5-D6AC-4B2D-AF77-0A5CCAFD529C}" type="presParOf" srcId="{C461197D-97DB-4C7F-8A6C-3D3F545654B3}" destId="{5B243477-00E2-4F74-9150-B6DA7FBDB44D}" srcOrd="2" destOrd="0" presId="urn:microsoft.com/office/officeart/2005/8/layout/cycle3"/>
    <dgm:cxn modelId="{9D136B61-3F92-42A7-9D30-8F3740805C07}" type="presParOf" srcId="{C461197D-97DB-4C7F-8A6C-3D3F545654B3}" destId="{B13FBEF0-7343-49A1-929D-13A831BEF1DE}" srcOrd="3" destOrd="0" presId="urn:microsoft.com/office/officeart/2005/8/layout/cycle3"/>
    <dgm:cxn modelId="{9892EED2-8BD9-436B-9986-49B1B8367F25}" type="presParOf" srcId="{C461197D-97DB-4C7F-8A6C-3D3F545654B3}" destId="{4BE5AE66-8937-4C94-9F58-499307E054B5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0962D-E9CB-49A8-8347-7B8987327DAC}">
      <dsp:nvSpPr>
        <dsp:cNvPr id="0" name=""/>
        <dsp:cNvSpPr/>
      </dsp:nvSpPr>
      <dsp:spPr>
        <a:xfrm>
          <a:off x="0" y="38845"/>
          <a:ext cx="5528912" cy="743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Background</a:t>
          </a:r>
          <a:endParaRPr lang="en-AU" sz="3100" kern="1200" dirty="0"/>
        </a:p>
      </dsp:txBody>
      <dsp:txXfrm>
        <a:off x="36296" y="75141"/>
        <a:ext cx="5456320" cy="670943"/>
      </dsp:txXfrm>
    </dsp:sp>
    <dsp:sp modelId="{9AFD7EE8-1310-41A3-B5DA-7D2E69C1B488}">
      <dsp:nvSpPr>
        <dsp:cNvPr id="0" name=""/>
        <dsp:cNvSpPr/>
      </dsp:nvSpPr>
      <dsp:spPr>
        <a:xfrm>
          <a:off x="0" y="871660"/>
          <a:ext cx="5528912" cy="7435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Approach</a:t>
          </a:r>
          <a:endParaRPr lang="en-AU" sz="3100" kern="1200" dirty="0"/>
        </a:p>
      </dsp:txBody>
      <dsp:txXfrm>
        <a:off x="36296" y="907956"/>
        <a:ext cx="5456320" cy="670943"/>
      </dsp:txXfrm>
    </dsp:sp>
    <dsp:sp modelId="{D50FE1B2-DF40-4867-92B1-135F268F6541}">
      <dsp:nvSpPr>
        <dsp:cNvPr id="0" name=""/>
        <dsp:cNvSpPr/>
      </dsp:nvSpPr>
      <dsp:spPr>
        <a:xfrm>
          <a:off x="0" y="1704475"/>
          <a:ext cx="5528912" cy="7435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Workflow</a:t>
          </a:r>
          <a:endParaRPr lang="en-AU" sz="3100" kern="1200" dirty="0"/>
        </a:p>
      </dsp:txBody>
      <dsp:txXfrm>
        <a:off x="36296" y="1740771"/>
        <a:ext cx="5456320" cy="670943"/>
      </dsp:txXfrm>
    </dsp:sp>
    <dsp:sp modelId="{9FCB2BF9-6769-47AB-BC18-422E6D533F89}">
      <dsp:nvSpPr>
        <dsp:cNvPr id="0" name=""/>
        <dsp:cNvSpPr/>
      </dsp:nvSpPr>
      <dsp:spPr>
        <a:xfrm>
          <a:off x="0" y="2537290"/>
          <a:ext cx="5528912" cy="743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Findings</a:t>
          </a:r>
          <a:endParaRPr lang="en-AU" sz="3100" kern="1200" dirty="0"/>
        </a:p>
      </dsp:txBody>
      <dsp:txXfrm>
        <a:off x="36296" y="2573586"/>
        <a:ext cx="5456320" cy="670943"/>
      </dsp:txXfrm>
    </dsp:sp>
    <dsp:sp modelId="{DD1CAC65-F5E2-4A7F-90B6-F20EB6CBE942}">
      <dsp:nvSpPr>
        <dsp:cNvPr id="0" name=""/>
        <dsp:cNvSpPr/>
      </dsp:nvSpPr>
      <dsp:spPr>
        <a:xfrm>
          <a:off x="0" y="3370105"/>
          <a:ext cx="5528912" cy="74353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Recommendations</a:t>
          </a:r>
          <a:endParaRPr lang="en-AU" sz="3100" kern="1200" dirty="0"/>
        </a:p>
      </dsp:txBody>
      <dsp:txXfrm>
        <a:off x="36296" y="3406401"/>
        <a:ext cx="5456320" cy="670943"/>
      </dsp:txXfrm>
    </dsp:sp>
    <dsp:sp modelId="{266C9DBA-B18A-4AC2-80A8-015FB1826179}">
      <dsp:nvSpPr>
        <dsp:cNvPr id="0" name=""/>
        <dsp:cNvSpPr/>
      </dsp:nvSpPr>
      <dsp:spPr>
        <a:xfrm>
          <a:off x="0" y="4202920"/>
          <a:ext cx="5528912" cy="743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Discussion and next steps</a:t>
          </a:r>
          <a:endParaRPr lang="en-AU" sz="3100" kern="1200" dirty="0"/>
        </a:p>
      </dsp:txBody>
      <dsp:txXfrm>
        <a:off x="36296" y="4239216"/>
        <a:ext cx="5456320" cy="67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412E1-8836-416F-A093-3891301A94ED}">
      <dsp:nvSpPr>
        <dsp:cNvPr id="0" name=""/>
        <dsp:cNvSpPr/>
      </dsp:nvSpPr>
      <dsp:spPr>
        <a:xfrm>
          <a:off x="496855" y="0"/>
          <a:ext cx="5631024" cy="4598291"/>
        </a:xfrm>
        <a:prstGeom prst="rightArrow">
          <a:avLst/>
        </a:prstGeom>
        <a:solidFill>
          <a:srgbClr val="1D6FA9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D41D1-7C11-4C73-BEF6-41DEEEA03D71}">
      <dsp:nvSpPr>
        <dsp:cNvPr id="0" name=""/>
        <dsp:cNvSpPr/>
      </dsp:nvSpPr>
      <dsp:spPr>
        <a:xfrm>
          <a:off x="3315" y="1379487"/>
          <a:ext cx="1594723" cy="1839316"/>
        </a:xfrm>
        <a:prstGeom prst="roundRect">
          <a:avLst/>
        </a:prstGeom>
        <a:solidFill>
          <a:srgbClr val="1D6FA9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Large Pictorial Collections Survey</a:t>
          </a:r>
          <a:endParaRPr lang="en-AU" sz="21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81163" y="1457335"/>
        <a:ext cx="1439027" cy="1683620"/>
      </dsp:txXfrm>
    </dsp:sp>
    <dsp:sp modelId="{DF3EF82F-A40B-47DF-A8E8-FDD13B49218F}">
      <dsp:nvSpPr>
        <dsp:cNvPr id="0" name=""/>
        <dsp:cNvSpPr/>
      </dsp:nvSpPr>
      <dsp:spPr>
        <a:xfrm>
          <a:off x="1677775" y="1379487"/>
          <a:ext cx="1594723" cy="1839316"/>
        </a:xfrm>
        <a:prstGeom prst="roundRect">
          <a:avLst/>
        </a:prstGeom>
        <a:solidFill>
          <a:srgbClr val="1D6FA9">
            <a:hueOff val="-3732583"/>
            <a:satOff val="1753"/>
            <a:lumOff val="653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Process Modelling</a:t>
          </a:r>
          <a:endParaRPr lang="en-AU" sz="21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755623" y="1457335"/>
        <a:ext cx="1439027" cy="1683620"/>
      </dsp:txXfrm>
    </dsp:sp>
    <dsp:sp modelId="{71E93E4D-D24C-409B-B19D-4297549D47F2}">
      <dsp:nvSpPr>
        <dsp:cNvPr id="0" name=""/>
        <dsp:cNvSpPr/>
      </dsp:nvSpPr>
      <dsp:spPr>
        <a:xfrm>
          <a:off x="3352235" y="1379487"/>
          <a:ext cx="1594723" cy="1839316"/>
        </a:xfrm>
        <a:prstGeom prst="roundRect">
          <a:avLst/>
        </a:prstGeom>
        <a:solidFill>
          <a:srgbClr val="1D6FA9">
            <a:hueOff val="-7465167"/>
            <a:satOff val="3507"/>
            <a:lumOff val="130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Site Visits</a:t>
          </a:r>
          <a:endParaRPr lang="en-AU" sz="21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430083" y="1457335"/>
        <a:ext cx="1439027" cy="1683620"/>
      </dsp:txXfrm>
    </dsp:sp>
    <dsp:sp modelId="{B371EBD8-5459-4D4E-8E5B-25656B9873A0}">
      <dsp:nvSpPr>
        <dsp:cNvPr id="0" name=""/>
        <dsp:cNvSpPr/>
      </dsp:nvSpPr>
      <dsp:spPr>
        <a:xfrm>
          <a:off x="5026695" y="1379487"/>
          <a:ext cx="1594723" cy="1839316"/>
        </a:xfrm>
        <a:prstGeom prst="roundRect">
          <a:avLst/>
        </a:prstGeom>
        <a:solidFill>
          <a:srgbClr val="1D6FA9">
            <a:hueOff val="-11197750"/>
            <a:satOff val="5260"/>
            <a:lumOff val="1959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Pictures Digitisation Survey</a:t>
          </a:r>
          <a:endParaRPr lang="en-AU" sz="21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5104543" y="1457335"/>
        <a:ext cx="1439027" cy="1683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412E1-8836-416F-A093-3891301A94ED}">
      <dsp:nvSpPr>
        <dsp:cNvPr id="0" name=""/>
        <dsp:cNvSpPr/>
      </dsp:nvSpPr>
      <dsp:spPr>
        <a:xfrm>
          <a:off x="496855" y="0"/>
          <a:ext cx="5631024" cy="4598291"/>
        </a:xfrm>
        <a:prstGeom prst="rightArrow">
          <a:avLst/>
        </a:prstGeom>
        <a:solidFill>
          <a:srgbClr val="1D6FA9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D41D1-7C11-4C73-BEF6-41DEEEA03D71}">
      <dsp:nvSpPr>
        <dsp:cNvPr id="0" name=""/>
        <dsp:cNvSpPr/>
      </dsp:nvSpPr>
      <dsp:spPr>
        <a:xfrm>
          <a:off x="3315" y="1379487"/>
          <a:ext cx="1594723" cy="1839316"/>
        </a:xfrm>
        <a:prstGeom prst="roundRect">
          <a:avLst/>
        </a:prstGeom>
        <a:solidFill>
          <a:srgbClr val="1D6FA9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Large Pictorial Collections Survey</a:t>
          </a:r>
          <a:endParaRPr lang="en-AU" sz="21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81163" y="1457335"/>
        <a:ext cx="1439027" cy="1683620"/>
      </dsp:txXfrm>
    </dsp:sp>
    <dsp:sp modelId="{DF3EF82F-A40B-47DF-A8E8-FDD13B49218F}">
      <dsp:nvSpPr>
        <dsp:cNvPr id="0" name=""/>
        <dsp:cNvSpPr/>
      </dsp:nvSpPr>
      <dsp:spPr>
        <a:xfrm>
          <a:off x="1677775" y="1379487"/>
          <a:ext cx="1594723" cy="1839316"/>
        </a:xfrm>
        <a:prstGeom prst="roundRect">
          <a:avLst/>
        </a:prstGeom>
        <a:solidFill>
          <a:srgbClr val="1D6FA9">
            <a:hueOff val="-3732583"/>
            <a:satOff val="1753"/>
            <a:lumOff val="653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Process Modelling</a:t>
          </a:r>
          <a:endParaRPr lang="en-AU" sz="21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755623" y="1457335"/>
        <a:ext cx="1439027" cy="1683620"/>
      </dsp:txXfrm>
    </dsp:sp>
    <dsp:sp modelId="{71E93E4D-D24C-409B-B19D-4297549D47F2}">
      <dsp:nvSpPr>
        <dsp:cNvPr id="0" name=""/>
        <dsp:cNvSpPr/>
      </dsp:nvSpPr>
      <dsp:spPr>
        <a:xfrm>
          <a:off x="3352235" y="1379487"/>
          <a:ext cx="1594723" cy="1839316"/>
        </a:xfrm>
        <a:prstGeom prst="roundRect">
          <a:avLst/>
        </a:prstGeom>
        <a:solidFill>
          <a:srgbClr val="1D6FA9">
            <a:hueOff val="-7465167"/>
            <a:satOff val="3507"/>
            <a:lumOff val="130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Site Visits</a:t>
          </a:r>
          <a:endParaRPr lang="en-AU" sz="21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430083" y="1457335"/>
        <a:ext cx="1439027" cy="1683620"/>
      </dsp:txXfrm>
    </dsp:sp>
    <dsp:sp modelId="{B371EBD8-5459-4D4E-8E5B-25656B9873A0}">
      <dsp:nvSpPr>
        <dsp:cNvPr id="0" name=""/>
        <dsp:cNvSpPr/>
      </dsp:nvSpPr>
      <dsp:spPr>
        <a:xfrm>
          <a:off x="5026695" y="1379487"/>
          <a:ext cx="1594723" cy="1839316"/>
        </a:xfrm>
        <a:prstGeom prst="roundRect">
          <a:avLst/>
        </a:prstGeom>
        <a:solidFill>
          <a:srgbClr val="1D6FA9">
            <a:hueOff val="-11197750"/>
            <a:satOff val="5260"/>
            <a:lumOff val="1959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Pictures Digitisation Survey</a:t>
          </a:r>
          <a:endParaRPr lang="en-AU" sz="21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5104543" y="1457335"/>
        <a:ext cx="1439027" cy="16836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7FE23C-7B7B-4CDC-9294-9C669275F09B}">
      <dsp:nvSpPr>
        <dsp:cNvPr id="0" name=""/>
        <dsp:cNvSpPr/>
      </dsp:nvSpPr>
      <dsp:spPr>
        <a:xfrm>
          <a:off x="4971" y="1370820"/>
          <a:ext cx="1121704" cy="604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Registration</a:t>
          </a:r>
          <a:endParaRPr lang="en-AU" sz="1200" kern="1200" dirty="0"/>
        </a:p>
      </dsp:txBody>
      <dsp:txXfrm>
        <a:off x="4971" y="1370820"/>
        <a:ext cx="1121704" cy="403200"/>
      </dsp:txXfrm>
    </dsp:sp>
    <dsp:sp modelId="{EE1EFC13-2F4A-489C-AAF6-49050F10DC54}">
      <dsp:nvSpPr>
        <dsp:cNvPr id="0" name=""/>
        <dsp:cNvSpPr/>
      </dsp:nvSpPr>
      <dsp:spPr>
        <a:xfrm>
          <a:off x="234718" y="1774020"/>
          <a:ext cx="1121704" cy="9940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/>
            <a:t>Planning</a:t>
          </a:r>
          <a:endParaRPr lang="en-A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/>
            <a:t>Prioritisation</a:t>
          </a:r>
          <a:endParaRPr lang="en-A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/>
            <a:t>Approval</a:t>
          </a:r>
          <a:endParaRPr lang="en-A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/>
            <a:t>Payment</a:t>
          </a:r>
          <a:endParaRPr lang="en-AU" sz="1100" kern="1200" dirty="0"/>
        </a:p>
      </dsp:txBody>
      <dsp:txXfrm>
        <a:off x="263832" y="1803134"/>
        <a:ext cx="1063476" cy="935793"/>
      </dsp:txXfrm>
    </dsp:sp>
    <dsp:sp modelId="{5D0CBF41-E2AC-44D2-9195-2605B3F12180}">
      <dsp:nvSpPr>
        <dsp:cNvPr id="0" name=""/>
        <dsp:cNvSpPr/>
      </dsp:nvSpPr>
      <dsp:spPr>
        <a:xfrm>
          <a:off x="1296722" y="1432784"/>
          <a:ext cx="360498" cy="2792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100" kern="1200"/>
        </a:p>
      </dsp:txBody>
      <dsp:txXfrm>
        <a:off x="1296722" y="1488638"/>
        <a:ext cx="276717" cy="167563"/>
      </dsp:txXfrm>
    </dsp:sp>
    <dsp:sp modelId="{A74192E4-1521-4957-A5ED-F7DC9ED7258C}">
      <dsp:nvSpPr>
        <dsp:cNvPr id="0" name=""/>
        <dsp:cNvSpPr/>
      </dsp:nvSpPr>
      <dsp:spPr>
        <a:xfrm>
          <a:off x="1806861" y="1370820"/>
          <a:ext cx="1121704" cy="6048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Preservation</a:t>
          </a:r>
          <a:endParaRPr lang="en-AU" sz="1400" kern="1200" dirty="0"/>
        </a:p>
      </dsp:txBody>
      <dsp:txXfrm>
        <a:off x="1806861" y="1370820"/>
        <a:ext cx="1121704" cy="403200"/>
      </dsp:txXfrm>
    </dsp:sp>
    <dsp:sp modelId="{0C4C2D9D-16F8-4B7B-BBD6-208721571DF7}">
      <dsp:nvSpPr>
        <dsp:cNvPr id="0" name=""/>
        <dsp:cNvSpPr/>
      </dsp:nvSpPr>
      <dsp:spPr>
        <a:xfrm>
          <a:off x="2036607" y="1774020"/>
          <a:ext cx="1121704" cy="9940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/>
            <a:t>Rehousing</a:t>
          </a:r>
          <a:endParaRPr lang="en-A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100" kern="1200" dirty="0" smtClean="0"/>
            <a:t>Conservation</a:t>
          </a:r>
          <a:endParaRPr lang="en-AU" sz="1100" kern="1200" dirty="0"/>
        </a:p>
      </dsp:txBody>
      <dsp:txXfrm>
        <a:off x="2065721" y="1803134"/>
        <a:ext cx="1063476" cy="935793"/>
      </dsp:txXfrm>
    </dsp:sp>
    <dsp:sp modelId="{69AAB2C3-A0CD-418D-936E-102F46A9F1E6}">
      <dsp:nvSpPr>
        <dsp:cNvPr id="0" name=""/>
        <dsp:cNvSpPr/>
      </dsp:nvSpPr>
      <dsp:spPr>
        <a:xfrm>
          <a:off x="3098611" y="1432784"/>
          <a:ext cx="360498" cy="2792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100" kern="1200"/>
        </a:p>
      </dsp:txBody>
      <dsp:txXfrm>
        <a:off x="3098611" y="1488638"/>
        <a:ext cx="276717" cy="167563"/>
      </dsp:txXfrm>
    </dsp:sp>
    <dsp:sp modelId="{0804F8DE-E888-4423-94F5-F051993CF54D}">
      <dsp:nvSpPr>
        <dsp:cNvPr id="0" name=""/>
        <dsp:cNvSpPr/>
      </dsp:nvSpPr>
      <dsp:spPr>
        <a:xfrm>
          <a:off x="3608750" y="1370820"/>
          <a:ext cx="1121704" cy="6048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Cataloguing</a:t>
          </a:r>
          <a:endParaRPr lang="en-AU" sz="1400" kern="1200" dirty="0"/>
        </a:p>
      </dsp:txBody>
      <dsp:txXfrm>
        <a:off x="3608750" y="1370820"/>
        <a:ext cx="1121704" cy="403200"/>
      </dsp:txXfrm>
    </dsp:sp>
    <dsp:sp modelId="{2C669F5F-A33F-4CD0-88A9-380F19AE4623}">
      <dsp:nvSpPr>
        <dsp:cNvPr id="0" name=""/>
        <dsp:cNvSpPr/>
      </dsp:nvSpPr>
      <dsp:spPr>
        <a:xfrm>
          <a:off x="3838497" y="1774020"/>
          <a:ext cx="1121704" cy="9940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Metadata Standards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Description Level</a:t>
          </a:r>
          <a:endParaRPr lang="en-AU" sz="1200" kern="1200" dirty="0"/>
        </a:p>
      </dsp:txBody>
      <dsp:txXfrm>
        <a:off x="3867611" y="1803134"/>
        <a:ext cx="1063476" cy="935793"/>
      </dsp:txXfrm>
    </dsp:sp>
    <dsp:sp modelId="{4AA4C3DD-08B1-41FC-B48C-81EEE81394AB}">
      <dsp:nvSpPr>
        <dsp:cNvPr id="0" name=""/>
        <dsp:cNvSpPr/>
      </dsp:nvSpPr>
      <dsp:spPr>
        <a:xfrm>
          <a:off x="4900501" y="1432784"/>
          <a:ext cx="360498" cy="2792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100" kern="1200"/>
        </a:p>
      </dsp:txBody>
      <dsp:txXfrm>
        <a:off x="4900501" y="1488638"/>
        <a:ext cx="276717" cy="167563"/>
      </dsp:txXfrm>
    </dsp:sp>
    <dsp:sp modelId="{053CC8EA-8766-4DD1-8793-F2B2853C49DF}">
      <dsp:nvSpPr>
        <dsp:cNvPr id="0" name=""/>
        <dsp:cNvSpPr/>
      </dsp:nvSpPr>
      <dsp:spPr>
        <a:xfrm>
          <a:off x="5410640" y="1370820"/>
          <a:ext cx="1121704" cy="60480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Digitisation</a:t>
          </a:r>
          <a:endParaRPr lang="en-AU" sz="1400" kern="1200" dirty="0"/>
        </a:p>
      </dsp:txBody>
      <dsp:txXfrm>
        <a:off x="5410640" y="1370820"/>
        <a:ext cx="1121704" cy="403200"/>
      </dsp:txXfrm>
    </dsp:sp>
    <dsp:sp modelId="{D982D388-6DA0-452F-A2D3-682C8C1CFDC7}">
      <dsp:nvSpPr>
        <dsp:cNvPr id="0" name=""/>
        <dsp:cNvSpPr/>
      </dsp:nvSpPr>
      <dsp:spPr>
        <a:xfrm>
          <a:off x="5640386" y="1774020"/>
          <a:ext cx="1121704" cy="9940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Method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Format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Resolution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Equipment</a:t>
          </a:r>
          <a:endParaRPr lang="en-AU" sz="1200" kern="1200" dirty="0"/>
        </a:p>
      </dsp:txBody>
      <dsp:txXfrm>
        <a:off x="5669500" y="1803134"/>
        <a:ext cx="1063476" cy="935793"/>
      </dsp:txXfrm>
    </dsp:sp>
    <dsp:sp modelId="{6747109E-7C1A-4182-BA41-724628286897}">
      <dsp:nvSpPr>
        <dsp:cNvPr id="0" name=""/>
        <dsp:cNvSpPr/>
      </dsp:nvSpPr>
      <dsp:spPr>
        <a:xfrm>
          <a:off x="6702390" y="1432784"/>
          <a:ext cx="360498" cy="2792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100" kern="1200"/>
        </a:p>
      </dsp:txBody>
      <dsp:txXfrm>
        <a:off x="6702390" y="1488638"/>
        <a:ext cx="276717" cy="167563"/>
      </dsp:txXfrm>
    </dsp:sp>
    <dsp:sp modelId="{AA861A54-6213-419C-A87A-09B317CE8678}">
      <dsp:nvSpPr>
        <dsp:cNvPr id="0" name=""/>
        <dsp:cNvSpPr/>
      </dsp:nvSpPr>
      <dsp:spPr>
        <a:xfrm>
          <a:off x="7212529" y="1370820"/>
          <a:ext cx="1121704" cy="60480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Finalisation</a:t>
          </a:r>
          <a:endParaRPr lang="en-AU" sz="1400" kern="1200" dirty="0"/>
        </a:p>
      </dsp:txBody>
      <dsp:txXfrm>
        <a:off x="7212529" y="1370820"/>
        <a:ext cx="1121704" cy="403200"/>
      </dsp:txXfrm>
    </dsp:sp>
    <dsp:sp modelId="{F56CBC81-5F58-4C94-9B6B-5957AC45F88B}">
      <dsp:nvSpPr>
        <dsp:cNvPr id="0" name=""/>
        <dsp:cNvSpPr/>
      </dsp:nvSpPr>
      <dsp:spPr>
        <a:xfrm>
          <a:off x="7442276" y="1774020"/>
          <a:ext cx="1121704" cy="9940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Notification</a:t>
          </a:r>
          <a:endParaRPr lang="en-A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/>
            <a:t>Discovery</a:t>
          </a:r>
          <a:endParaRPr lang="en-AU" sz="1200" kern="1200" dirty="0"/>
        </a:p>
      </dsp:txBody>
      <dsp:txXfrm>
        <a:off x="7471390" y="1803134"/>
        <a:ext cx="1063476" cy="9357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239E8-D9EE-48FC-9DC2-5329025B50EA}">
      <dsp:nvSpPr>
        <dsp:cNvPr id="0" name=""/>
        <dsp:cNvSpPr/>
      </dsp:nvSpPr>
      <dsp:spPr>
        <a:xfrm>
          <a:off x="817166" y="668430"/>
          <a:ext cx="4461667" cy="4461667"/>
        </a:xfrm>
        <a:prstGeom prst="blockArc">
          <a:avLst>
            <a:gd name="adj1" fmla="val 11880000"/>
            <a:gd name="adj2" fmla="val 16200000"/>
            <a:gd name="adj3" fmla="val 46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3D080-4CA6-4EA6-ABDF-4A4331378D47}">
      <dsp:nvSpPr>
        <dsp:cNvPr id="0" name=""/>
        <dsp:cNvSpPr/>
      </dsp:nvSpPr>
      <dsp:spPr>
        <a:xfrm>
          <a:off x="817166" y="668430"/>
          <a:ext cx="4461667" cy="4461667"/>
        </a:xfrm>
        <a:prstGeom prst="blockArc">
          <a:avLst>
            <a:gd name="adj1" fmla="val 7560000"/>
            <a:gd name="adj2" fmla="val 11880000"/>
            <a:gd name="adj3" fmla="val 46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1BF550-0070-43EC-8881-BF826A9381AB}">
      <dsp:nvSpPr>
        <dsp:cNvPr id="0" name=""/>
        <dsp:cNvSpPr/>
      </dsp:nvSpPr>
      <dsp:spPr>
        <a:xfrm>
          <a:off x="817166" y="668430"/>
          <a:ext cx="4461667" cy="4461667"/>
        </a:xfrm>
        <a:prstGeom prst="blockArc">
          <a:avLst>
            <a:gd name="adj1" fmla="val 3240000"/>
            <a:gd name="adj2" fmla="val 7560000"/>
            <a:gd name="adj3" fmla="val 46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6582D-F5AB-4F0F-B013-A5E3789AF4D7}">
      <dsp:nvSpPr>
        <dsp:cNvPr id="0" name=""/>
        <dsp:cNvSpPr/>
      </dsp:nvSpPr>
      <dsp:spPr>
        <a:xfrm>
          <a:off x="817166" y="668430"/>
          <a:ext cx="4461667" cy="4461667"/>
        </a:xfrm>
        <a:prstGeom prst="blockArc">
          <a:avLst>
            <a:gd name="adj1" fmla="val 20520000"/>
            <a:gd name="adj2" fmla="val 3240000"/>
            <a:gd name="adj3" fmla="val 46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2246B-B980-4A3D-ABAE-CE55EDBD85CE}">
      <dsp:nvSpPr>
        <dsp:cNvPr id="0" name=""/>
        <dsp:cNvSpPr/>
      </dsp:nvSpPr>
      <dsp:spPr>
        <a:xfrm>
          <a:off x="817166" y="668430"/>
          <a:ext cx="4461667" cy="4461667"/>
        </a:xfrm>
        <a:prstGeom prst="blockArc">
          <a:avLst>
            <a:gd name="adj1" fmla="val 16200000"/>
            <a:gd name="adj2" fmla="val 20520000"/>
            <a:gd name="adj3" fmla="val 46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BFCCF-09CD-49B9-B56A-6700A663D257}">
      <dsp:nvSpPr>
        <dsp:cNvPr id="0" name=""/>
        <dsp:cNvSpPr/>
      </dsp:nvSpPr>
      <dsp:spPr>
        <a:xfrm>
          <a:off x="2021085" y="1872350"/>
          <a:ext cx="2053828" cy="2053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300" kern="1200" dirty="0" smtClean="0"/>
            <a:t>Pictures Digitisation and Description</a:t>
          </a:r>
          <a:endParaRPr lang="en-AU" sz="2300" kern="1200" dirty="0"/>
        </a:p>
      </dsp:txBody>
      <dsp:txXfrm>
        <a:off x="2321861" y="2173126"/>
        <a:ext cx="1452276" cy="1452276"/>
      </dsp:txXfrm>
    </dsp:sp>
    <dsp:sp modelId="{F167FF1E-6780-47F4-9780-F4458A8A7C0E}">
      <dsp:nvSpPr>
        <dsp:cNvPr id="0" name=""/>
        <dsp:cNvSpPr/>
      </dsp:nvSpPr>
      <dsp:spPr>
        <a:xfrm>
          <a:off x="2329160" y="1347"/>
          <a:ext cx="1437679" cy="14376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Activities</a:t>
          </a:r>
          <a:endParaRPr lang="en-AU" sz="1500" kern="1200" dirty="0"/>
        </a:p>
      </dsp:txBody>
      <dsp:txXfrm>
        <a:off x="2539703" y="211890"/>
        <a:ext cx="1016593" cy="1016593"/>
      </dsp:txXfrm>
    </dsp:sp>
    <dsp:sp modelId="{C33126AE-0962-46DC-A040-DD44054A3B04}">
      <dsp:nvSpPr>
        <dsp:cNvPr id="0" name=""/>
        <dsp:cNvSpPr/>
      </dsp:nvSpPr>
      <dsp:spPr>
        <a:xfrm>
          <a:off x="4401585" y="1507052"/>
          <a:ext cx="1437679" cy="143767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Resourcing</a:t>
          </a:r>
          <a:endParaRPr lang="en-AU" sz="1500" kern="1200" dirty="0"/>
        </a:p>
      </dsp:txBody>
      <dsp:txXfrm>
        <a:off x="4612128" y="1717595"/>
        <a:ext cx="1016593" cy="1016593"/>
      </dsp:txXfrm>
    </dsp:sp>
    <dsp:sp modelId="{005D1950-1571-4249-9C8C-13FE89EA993D}">
      <dsp:nvSpPr>
        <dsp:cNvPr id="0" name=""/>
        <dsp:cNvSpPr/>
      </dsp:nvSpPr>
      <dsp:spPr>
        <a:xfrm>
          <a:off x="3609989" y="3943334"/>
          <a:ext cx="1437679" cy="14376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Visibility</a:t>
          </a:r>
          <a:endParaRPr lang="en-AU" sz="1500" kern="1200" dirty="0"/>
        </a:p>
      </dsp:txBody>
      <dsp:txXfrm>
        <a:off x="3820532" y="4153877"/>
        <a:ext cx="1016593" cy="1016593"/>
      </dsp:txXfrm>
    </dsp:sp>
    <dsp:sp modelId="{687F8FED-04A4-4AD6-B724-BBE08870FABF}">
      <dsp:nvSpPr>
        <dsp:cNvPr id="0" name=""/>
        <dsp:cNvSpPr/>
      </dsp:nvSpPr>
      <dsp:spPr>
        <a:xfrm>
          <a:off x="1048330" y="3943334"/>
          <a:ext cx="1437679" cy="143767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smtClean="0"/>
            <a:t>Metrics</a:t>
          </a:r>
          <a:endParaRPr lang="en-AU" sz="1500" kern="1200" dirty="0"/>
        </a:p>
      </dsp:txBody>
      <dsp:txXfrm>
        <a:off x="1258873" y="4153877"/>
        <a:ext cx="1016593" cy="1016593"/>
      </dsp:txXfrm>
    </dsp:sp>
    <dsp:sp modelId="{21AF3778-EB22-468D-B029-C7B62269B244}">
      <dsp:nvSpPr>
        <dsp:cNvPr id="0" name=""/>
        <dsp:cNvSpPr/>
      </dsp:nvSpPr>
      <dsp:spPr>
        <a:xfrm>
          <a:off x="256734" y="1507052"/>
          <a:ext cx="1437679" cy="143767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Automation</a:t>
          </a:r>
          <a:endParaRPr lang="en-AU" sz="1500" kern="1200" dirty="0"/>
        </a:p>
      </dsp:txBody>
      <dsp:txXfrm>
        <a:off x="467277" y="1717595"/>
        <a:ext cx="1016593" cy="10165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239E8-D9EE-48FC-9DC2-5329025B50EA}">
      <dsp:nvSpPr>
        <dsp:cNvPr id="0" name=""/>
        <dsp:cNvSpPr/>
      </dsp:nvSpPr>
      <dsp:spPr>
        <a:xfrm>
          <a:off x="817166" y="668430"/>
          <a:ext cx="4461667" cy="4461667"/>
        </a:xfrm>
        <a:prstGeom prst="blockArc">
          <a:avLst>
            <a:gd name="adj1" fmla="val 11880000"/>
            <a:gd name="adj2" fmla="val 16200000"/>
            <a:gd name="adj3" fmla="val 46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1BF550-0070-43EC-8881-BF826A9381AB}">
      <dsp:nvSpPr>
        <dsp:cNvPr id="0" name=""/>
        <dsp:cNvSpPr/>
      </dsp:nvSpPr>
      <dsp:spPr>
        <a:xfrm>
          <a:off x="817166" y="668430"/>
          <a:ext cx="4461667" cy="4461667"/>
        </a:xfrm>
        <a:prstGeom prst="blockArc">
          <a:avLst>
            <a:gd name="adj1" fmla="val 7560000"/>
            <a:gd name="adj2" fmla="val 11880000"/>
            <a:gd name="adj3" fmla="val 46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3D080-4CA6-4EA6-ABDF-4A4331378D47}">
      <dsp:nvSpPr>
        <dsp:cNvPr id="0" name=""/>
        <dsp:cNvSpPr/>
      </dsp:nvSpPr>
      <dsp:spPr>
        <a:xfrm>
          <a:off x="817166" y="668430"/>
          <a:ext cx="4461667" cy="4461667"/>
        </a:xfrm>
        <a:prstGeom prst="blockArc">
          <a:avLst>
            <a:gd name="adj1" fmla="val 3240000"/>
            <a:gd name="adj2" fmla="val 7560000"/>
            <a:gd name="adj3" fmla="val 46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6582D-F5AB-4F0F-B013-A5E3789AF4D7}">
      <dsp:nvSpPr>
        <dsp:cNvPr id="0" name=""/>
        <dsp:cNvSpPr/>
      </dsp:nvSpPr>
      <dsp:spPr>
        <a:xfrm>
          <a:off x="817166" y="668430"/>
          <a:ext cx="4461667" cy="4461667"/>
        </a:xfrm>
        <a:prstGeom prst="blockArc">
          <a:avLst>
            <a:gd name="adj1" fmla="val 20520000"/>
            <a:gd name="adj2" fmla="val 3240000"/>
            <a:gd name="adj3" fmla="val 46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2246B-B980-4A3D-ABAE-CE55EDBD85CE}">
      <dsp:nvSpPr>
        <dsp:cNvPr id="0" name=""/>
        <dsp:cNvSpPr/>
      </dsp:nvSpPr>
      <dsp:spPr>
        <a:xfrm>
          <a:off x="817166" y="668430"/>
          <a:ext cx="4461667" cy="4461667"/>
        </a:xfrm>
        <a:prstGeom prst="blockArc">
          <a:avLst>
            <a:gd name="adj1" fmla="val 16200000"/>
            <a:gd name="adj2" fmla="val 20520000"/>
            <a:gd name="adj3" fmla="val 46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BFCCF-09CD-49B9-B56A-6700A663D257}">
      <dsp:nvSpPr>
        <dsp:cNvPr id="0" name=""/>
        <dsp:cNvSpPr/>
      </dsp:nvSpPr>
      <dsp:spPr>
        <a:xfrm>
          <a:off x="2021085" y="1872350"/>
          <a:ext cx="2053828" cy="2053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300" kern="1200" dirty="0" smtClean="0"/>
            <a:t>Pictures Digitisation and Description</a:t>
          </a:r>
          <a:endParaRPr lang="en-AU" sz="2300" kern="1200" dirty="0"/>
        </a:p>
      </dsp:txBody>
      <dsp:txXfrm>
        <a:off x="2321861" y="2173126"/>
        <a:ext cx="1452276" cy="1452276"/>
      </dsp:txXfrm>
    </dsp:sp>
    <dsp:sp modelId="{F167FF1E-6780-47F4-9780-F4458A8A7C0E}">
      <dsp:nvSpPr>
        <dsp:cNvPr id="0" name=""/>
        <dsp:cNvSpPr/>
      </dsp:nvSpPr>
      <dsp:spPr>
        <a:xfrm>
          <a:off x="2329160" y="1347"/>
          <a:ext cx="1437679" cy="14376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 dirty="0" smtClean="0"/>
            <a:t>Continual Process Improvement</a:t>
          </a:r>
          <a:endParaRPr lang="en-AU" sz="1300" kern="1200" dirty="0"/>
        </a:p>
      </dsp:txBody>
      <dsp:txXfrm>
        <a:off x="2539703" y="211890"/>
        <a:ext cx="1016593" cy="1016593"/>
      </dsp:txXfrm>
    </dsp:sp>
    <dsp:sp modelId="{C33126AE-0962-46DC-A040-DD44054A3B04}">
      <dsp:nvSpPr>
        <dsp:cNvPr id="0" name=""/>
        <dsp:cNvSpPr/>
      </dsp:nvSpPr>
      <dsp:spPr>
        <a:xfrm>
          <a:off x="4401585" y="1507052"/>
          <a:ext cx="1437679" cy="143767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 dirty="0" smtClean="0"/>
            <a:t>Business Alignment</a:t>
          </a:r>
          <a:endParaRPr lang="en-AU" sz="1300" kern="1200" dirty="0"/>
        </a:p>
      </dsp:txBody>
      <dsp:txXfrm>
        <a:off x="4612128" y="1717595"/>
        <a:ext cx="1016593" cy="1016593"/>
      </dsp:txXfrm>
    </dsp:sp>
    <dsp:sp modelId="{687F8FED-04A4-4AD6-B724-BBE08870FABF}">
      <dsp:nvSpPr>
        <dsp:cNvPr id="0" name=""/>
        <dsp:cNvSpPr/>
      </dsp:nvSpPr>
      <dsp:spPr>
        <a:xfrm>
          <a:off x="3609989" y="3943334"/>
          <a:ext cx="1437679" cy="14376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 dirty="0" smtClean="0"/>
            <a:t>Strategic Sourcing</a:t>
          </a:r>
          <a:endParaRPr lang="en-AU" sz="1300" kern="1200" dirty="0"/>
        </a:p>
      </dsp:txBody>
      <dsp:txXfrm>
        <a:off x="3820532" y="4153877"/>
        <a:ext cx="1016593" cy="1016593"/>
      </dsp:txXfrm>
    </dsp:sp>
    <dsp:sp modelId="{005D1950-1571-4249-9C8C-13FE89EA993D}">
      <dsp:nvSpPr>
        <dsp:cNvPr id="0" name=""/>
        <dsp:cNvSpPr/>
      </dsp:nvSpPr>
      <dsp:spPr>
        <a:xfrm>
          <a:off x="1048330" y="3943334"/>
          <a:ext cx="1437679" cy="143767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 dirty="0" smtClean="0"/>
            <a:t>Standard Operating Procedures</a:t>
          </a:r>
          <a:endParaRPr lang="en-AU" sz="1300" kern="1200" dirty="0"/>
        </a:p>
      </dsp:txBody>
      <dsp:txXfrm>
        <a:off x="1258873" y="4153877"/>
        <a:ext cx="1016593" cy="1016593"/>
      </dsp:txXfrm>
    </dsp:sp>
    <dsp:sp modelId="{21AF3778-EB22-468D-B029-C7B62269B244}">
      <dsp:nvSpPr>
        <dsp:cNvPr id="0" name=""/>
        <dsp:cNvSpPr/>
      </dsp:nvSpPr>
      <dsp:spPr>
        <a:xfrm>
          <a:off x="256734" y="1507052"/>
          <a:ext cx="1437679" cy="143767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smtClean="0"/>
            <a:t>Process Metrics</a:t>
          </a:r>
          <a:endParaRPr lang="en-AU" sz="1400" kern="1200" dirty="0"/>
        </a:p>
      </dsp:txBody>
      <dsp:txXfrm>
        <a:off x="467277" y="1717595"/>
        <a:ext cx="1016593" cy="10165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CD877-D35F-4B3B-ACA4-2A89ADBD82FA}">
      <dsp:nvSpPr>
        <dsp:cNvPr id="0" name=""/>
        <dsp:cNvSpPr/>
      </dsp:nvSpPr>
      <dsp:spPr>
        <a:xfrm>
          <a:off x="740933" y="-45387"/>
          <a:ext cx="3150384" cy="3150384"/>
        </a:xfrm>
        <a:prstGeom prst="circularArrow">
          <a:avLst>
            <a:gd name="adj1" fmla="val 4668"/>
            <a:gd name="adj2" fmla="val 272909"/>
            <a:gd name="adj3" fmla="val 13118749"/>
            <a:gd name="adj4" fmla="val 17838157"/>
            <a:gd name="adj5" fmla="val 484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27F8A2-5724-4049-A56C-C74CC5FEEFFD}">
      <dsp:nvSpPr>
        <dsp:cNvPr id="0" name=""/>
        <dsp:cNvSpPr/>
      </dsp:nvSpPr>
      <dsp:spPr>
        <a:xfrm>
          <a:off x="1345795" y="625"/>
          <a:ext cx="1940659" cy="9703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kern="1200" dirty="0" smtClean="0"/>
            <a:t>Plan</a:t>
          </a:r>
          <a:endParaRPr lang="en-AU" sz="4000" kern="1200" dirty="0"/>
        </a:p>
      </dsp:txBody>
      <dsp:txXfrm>
        <a:off x="1393163" y="47993"/>
        <a:ext cx="1845923" cy="875593"/>
      </dsp:txXfrm>
    </dsp:sp>
    <dsp:sp modelId="{5B243477-00E2-4F74-9150-B6DA7FBDB44D}">
      <dsp:nvSpPr>
        <dsp:cNvPr id="0" name=""/>
        <dsp:cNvSpPr/>
      </dsp:nvSpPr>
      <dsp:spPr>
        <a:xfrm>
          <a:off x="2476992" y="1131823"/>
          <a:ext cx="1940659" cy="9703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kern="1200" dirty="0" smtClean="0"/>
            <a:t>Do</a:t>
          </a:r>
          <a:endParaRPr lang="en-AU" sz="4000" kern="1200" dirty="0"/>
        </a:p>
      </dsp:txBody>
      <dsp:txXfrm>
        <a:off x="2524360" y="1179191"/>
        <a:ext cx="1845923" cy="875593"/>
      </dsp:txXfrm>
    </dsp:sp>
    <dsp:sp modelId="{B13FBEF0-7343-49A1-929D-13A831BEF1DE}">
      <dsp:nvSpPr>
        <dsp:cNvPr id="0" name=""/>
        <dsp:cNvSpPr/>
      </dsp:nvSpPr>
      <dsp:spPr>
        <a:xfrm>
          <a:off x="1345795" y="2263020"/>
          <a:ext cx="1940659" cy="9703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kern="1200" dirty="0" smtClean="0"/>
            <a:t>Check</a:t>
          </a:r>
          <a:endParaRPr lang="en-AU" sz="4000" kern="1200" dirty="0"/>
        </a:p>
      </dsp:txBody>
      <dsp:txXfrm>
        <a:off x="1393163" y="2310388"/>
        <a:ext cx="1845923" cy="875593"/>
      </dsp:txXfrm>
    </dsp:sp>
    <dsp:sp modelId="{4BE5AE66-8937-4C94-9F58-499307E054B5}">
      <dsp:nvSpPr>
        <dsp:cNvPr id="0" name=""/>
        <dsp:cNvSpPr/>
      </dsp:nvSpPr>
      <dsp:spPr>
        <a:xfrm>
          <a:off x="214598" y="1131823"/>
          <a:ext cx="1940659" cy="9703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kern="1200" dirty="0" smtClean="0"/>
            <a:t>Act</a:t>
          </a:r>
          <a:endParaRPr lang="en-AU" sz="4000" kern="1200" dirty="0"/>
        </a:p>
      </dsp:txBody>
      <dsp:txXfrm>
        <a:off x="261966" y="1179191"/>
        <a:ext cx="1845923" cy="875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E7BEC-A86A-4CB2-8076-74DC6E800AF9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EF32C-1FFF-4FD2-B2D7-DA2B8DD103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0947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The presentation</a:t>
            </a:r>
            <a:r>
              <a:rPr lang="en-AU" baseline="0" dirty="0" smtClean="0"/>
              <a:t> will cover the following aspects of the Workflow Analysis report for the Pictures Digitisation and Description Project:</a:t>
            </a:r>
          </a:p>
          <a:p>
            <a:pPr marL="228600" indent="-228600">
              <a:buFont typeface="+mj-lt"/>
              <a:buAutoNum type="arabicPeriod"/>
            </a:pPr>
            <a:r>
              <a:rPr lang="en-AU" baseline="0" dirty="0" smtClean="0"/>
              <a:t>Background</a:t>
            </a:r>
          </a:p>
          <a:p>
            <a:pPr marL="228600" indent="-228600">
              <a:buFont typeface="+mj-lt"/>
              <a:buAutoNum type="arabicPeriod"/>
            </a:pPr>
            <a:r>
              <a:rPr lang="en-AU" baseline="0" dirty="0" smtClean="0"/>
              <a:t>Approach</a:t>
            </a:r>
          </a:p>
          <a:p>
            <a:pPr marL="228600" indent="-228600">
              <a:buFont typeface="+mj-lt"/>
              <a:buAutoNum type="arabicPeriod"/>
            </a:pPr>
            <a:r>
              <a:rPr lang="en-AU" baseline="0" dirty="0" smtClean="0"/>
              <a:t>Workflow</a:t>
            </a:r>
          </a:p>
          <a:p>
            <a:pPr marL="228600" indent="-228600">
              <a:buFont typeface="+mj-lt"/>
              <a:buAutoNum type="arabicPeriod"/>
            </a:pPr>
            <a:r>
              <a:rPr lang="en-AU" baseline="0" dirty="0" smtClean="0"/>
              <a:t>Findings</a:t>
            </a:r>
          </a:p>
          <a:p>
            <a:pPr marL="228600" indent="-228600">
              <a:buFont typeface="+mj-lt"/>
              <a:buAutoNum type="arabicPeriod"/>
            </a:pPr>
            <a:r>
              <a:rPr lang="en-AU" baseline="0" dirty="0" smtClean="0"/>
              <a:t>Recommendations</a:t>
            </a:r>
          </a:p>
          <a:p>
            <a:pPr marL="228600" indent="-228600">
              <a:buFont typeface="+mj-lt"/>
              <a:buAutoNum type="arabicPeriod"/>
            </a:pPr>
            <a:r>
              <a:rPr lang="en-AU" baseline="0" dirty="0" smtClean="0"/>
              <a:t>Next Steps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CA2D0-B091-4099-99D3-9BD19162469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459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8AA95-11FF-420B-A582-ACD495155DD7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2303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8AA95-11FF-420B-A582-ACD495155DD7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5176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Digitise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Pictures workflow represents the end-to-end process for registering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digitisation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request, undertaking preservation work, cataloguing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digitising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items, and undertaking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finalisation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work to make the items discoverable.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workflow is consistent across the selected libraries. However, each library has specific business rules and technology support.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CA2D0-B091-4099-99D3-9BD19162469E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1661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AU" b="1" dirty="0" smtClean="0"/>
              <a:t>Pictures</a:t>
            </a:r>
            <a:r>
              <a:rPr lang="en-AU" b="1" baseline="0" dirty="0" smtClean="0"/>
              <a:t> Digitisation and Description</a:t>
            </a:r>
            <a:endParaRPr lang="en-AU" b="1" dirty="0" smtClean="0"/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End-to-end digitisation workflow is consistent across the selected libraries – this implies that Libraries can benefit from common approaches to process improvements.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dirty="0" smtClean="0"/>
              <a:t>Planned Digitisation and Client Digitisation Order processes are different – this implies that it is difficult to reallocate resources when demand or priorities change.</a:t>
            </a:r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End-to-end digitisation throughput depends on multiple interdependent factors – this implies that end-to-end digitisation throughput comparisons must take throughput factors into account, i.e. job registration, preservation, cataloguing, technical digitisation and finalisation requirements.</a:t>
            </a:r>
          </a:p>
          <a:p>
            <a:pPr marL="0" indent="0">
              <a:buFont typeface="+mj-lt"/>
              <a:buNone/>
            </a:pPr>
            <a:endParaRPr lang="en-AU" dirty="0" smtClean="0"/>
          </a:p>
          <a:p>
            <a:pPr marL="0" indent="0">
              <a:buFont typeface="+mj-lt"/>
              <a:buNone/>
            </a:pPr>
            <a:r>
              <a:rPr lang="en-AU" b="1" dirty="0" smtClean="0"/>
              <a:t>Activities</a:t>
            </a:r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Description throughput depends mostly on research undertaken and library-specific rules and systems – this implies that description throughput can be improved by refining description rules and system to ensure alignment with business needs.</a:t>
            </a:r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Digitisation throughput depends mostly on equipment setup – this implies that digitisation throughput can be improved through intelligent sourcing, i.e. insourcing, outsourcing on premise or outsourcing off premise to ensure efficient digitisation of items with similar characteristics.</a:t>
            </a:r>
          </a:p>
          <a:p>
            <a:pPr marL="228600" indent="-228600">
              <a:buFont typeface="+mj-lt"/>
              <a:buAutoNum type="arabicPeriod"/>
            </a:pPr>
            <a:endParaRPr lang="en-AU" dirty="0" smtClean="0"/>
          </a:p>
          <a:p>
            <a:pPr marL="0" indent="0">
              <a:buFont typeface="+mj-lt"/>
              <a:buNone/>
            </a:pPr>
            <a:r>
              <a:rPr lang="en-AU" b="1" dirty="0" smtClean="0"/>
              <a:t>Resourcing</a:t>
            </a:r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Over 50% of the workforce of libraries is made up of volunteers, unpaid students and contract workers – this implies that processes and procedures need to be well documented to ensure consistency.</a:t>
            </a:r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Pre-description, cataloguing, and insufficient staff/funds are the most significant digitisation inhibitors – this implies that digitisation inhibitors can be mitigated through intelligent resourcing, e.g. assigning volunteers to pre-description activities.</a:t>
            </a:r>
          </a:p>
          <a:p>
            <a:pPr marL="0" indent="0">
              <a:buFont typeface="+mj-lt"/>
              <a:buNone/>
            </a:pPr>
            <a:endParaRPr lang="en-AU" dirty="0" smtClean="0"/>
          </a:p>
          <a:p>
            <a:pPr marL="0" indent="0">
              <a:buFont typeface="+mj-lt"/>
              <a:buNone/>
            </a:pPr>
            <a:r>
              <a:rPr lang="en-AU" b="1" dirty="0" smtClean="0"/>
              <a:t>Visibility</a:t>
            </a:r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There is a lack of end-to-end process visibility – this implies that it is difficult to determine and communicate the status of a Digitisation Request.</a:t>
            </a:r>
          </a:p>
          <a:p>
            <a:pPr marL="228600" indent="-228600">
              <a:buFont typeface="+mj-lt"/>
              <a:buAutoNum type="arabicPeriod"/>
            </a:pPr>
            <a:endParaRPr lang="en-AU" dirty="0" smtClean="0"/>
          </a:p>
          <a:p>
            <a:pPr marL="0" indent="0">
              <a:buFont typeface="+mj-lt"/>
              <a:buNone/>
            </a:pPr>
            <a:r>
              <a:rPr lang="en-AU" b="1" dirty="0" smtClean="0"/>
              <a:t>Metrics</a:t>
            </a:r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There is a lack of end-to-end process metrics – this implies that it is difficult to provide reliable estimates for Digitisation Requests.</a:t>
            </a:r>
          </a:p>
          <a:p>
            <a:pPr marL="228600" indent="-228600">
              <a:buFont typeface="+mj-lt"/>
              <a:buAutoNum type="arabicPeriod"/>
            </a:pPr>
            <a:endParaRPr lang="en-AU" dirty="0" smtClean="0"/>
          </a:p>
          <a:p>
            <a:pPr marL="0" indent="0">
              <a:buFont typeface="+mj-lt"/>
              <a:buNone/>
            </a:pPr>
            <a:r>
              <a:rPr lang="en-AU" b="1" dirty="0" smtClean="0"/>
              <a:t>Automation</a:t>
            </a:r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There is a lack of end-to-end process automation – this implies that more management resources are required.</a:t>
            </a:r>
          </a:p>
          <a:p>
            <a:pPr marL="228600" indent="-228600">
              <a:buFont typeface="+mj-lt"/>
              <a:buAutoNum type="arabicPeriod"/>
            </a:pPr>
            <a:endParaRPr lang="en-AU" dirty="0" smtClean="0"/>
          </a:p>
          <a:p>
            <a:pPr marL="228600" indent="-228600">
              <a:buFont typeface="+mj-lt"/>
              <a:buAutoNum type="arabicPeriod"/>
            </a:pPr>
            <a:endParaRPr lang="en-AU" dirty="0" smtClean="0"/>
          </a:p>
          <a:p>
            <a:pPr marL="0" indent="0">
              <a:buFont typeface="+mj-lt"/>
              <a:buNone/>
            </a:pPr>
            <a:r>
              <a:rPr lang="en-AU" b="1" i="1" dirty="0" smtClean="0"/>
              <a:t>Panel to provide additional</a:t>
            </a:r>
            <a:r>
              <a:rPr lang="en-AU" b="1" i="1" baseline="0" dirty="0" smtClean="0"/>
              <a:t> commentary on the Findings.</a:t>
            </a:r>
            <a:endParaRPr lang="en-AU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CA2D0-B091-4099-99D3-9BD19162469E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772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AU" b="1" dirty="0" smtClean="0"/>
              <a:t>Pictures</a:t>
            </a:r>
            <a:r>
              <a:rPr lang="en-AU" b="1" baseline="0" dirty="0" smtClean="0"/>
              <a:t> Digitisation and Description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dirty="0" smtClean="0"/>
              <a:t>Make the end-to-end digitisation process more visible – this will allow better stakeholder communication with reduced management resources.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b="0" dirty="0" smtClean="0"/>
              <a:t>Standardise digitisation throughput factors – this will allow more meaningful digitisation throughput comparisons.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dirty="0" smtClean="0"/>
              <a:t>Provide automated process support for end-to-end digitisation – this will allow increased end-to-end digitisation throughput with reduced management resources.</a:t>
            </a:r>
            <a:endParaRPr lang="en-AU" b="0" dirty="0" smtClean="0"/>
          </a:p>
          <a:p>
            <a:pPr marL="0" indent="0">
              <a:buFont typeface="+mj-lt"/>
              <a:buNone/>
            </a:pPr>
            <a:endParaRPr lang="en-AU" b="1" dirty="0" smtClean="0"/>
          </a:p>
          <a:p>
            <a:pPr marL="0" indent="0">
              <a:buFont typeface="+mj-lt"/>
              <a:buNone/>
            </a:pPr>
            <a:r>
              <a:rPr lang="en-AU" b="1" dirty="0" smtClean="0"/>
              <a:t>Continual Process Improvement</a:t>
            </a:r>
          </a:p>
          <a:p>
            <a:pPr marL="228600" indent="-228600">
              <a:buFont typeface="+mj-lt"/>
              <a:buAutoNum type="arabicPeriod"/>
            </a:pPr>
            <a:r>
              <a:rPr lang="en-AU" b="0" dirty="0" smtClean="0"/>
              <a:t>Establish an end-to-end digitisation workflow continual improvement process – this will allow better knowledge exchange and facilitate continual process improvement.</a:t>
            </a:r>
          </a:p>
          <a:p>
            <a:pPr marL="228600" indent="-228600">
              <a:buFont typeface="+mj-lt"/>
              <a:buAutoNum type="arabicPeriod"/>
            </a:pPr>
            <a:endParaRPr lang="en-AU" b="0" dirty="0" smtClean="0"/>
          </a:p>
          <a:p>
            <a:pPr marL="0" indent="0">
              <a:buFont typeface="+mj-lt"/>
              <a:buNone/>
            </a:pPr>
            <a:r>
              <a:rPr lang="en-AU" b="1" dirty="0" smtClean="0"/>
              <a:t>Business</a:t>
            </a:r>
            <a:r>
              <a:rPr lang="en-AU" b="1" baseline="0" dirty="0" smtClean="0"/>
              <a:t> Alignment</a:t>
            </a:r>
            <a:endParaRPr lang="en-AU" b="1" dirty="0" smtClean="0"/>
          </a:p>
          <a:p>
            <a:pPr marL="228600" indent="-228600">
              <a:buFont typeface="+mj-lt"/>
              <a:buAutoNum type="arabicPeriod"/>
            </a:pPr>
            <a:r>
              <a:rPr lang="en-AU" b="0" dirty="0" smtClean="0"/>
              <a:t>Review description rules and systems – this will allow increased description throughput, i.e. by ensuring description rules and systems are aligned with business objectives.</a:t>
            </a:r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Make planned digitisation and client digitisation processes better aligned – this will allow more agile resource allocation and easier reprioritisation.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dirty="0" smtClean="0"/>
              <a:t>Review end-to-end digitisation resource planning processes – this will allow increased end-to-end digitisation throughput, i.e. by making better use of available resources.</a:t>
            </a:r>
          </a:p>
          <a:p>
            <a:pPr marL="0" indent="0">
              <a:buFont typeface="+mj-lt"/>
              <a:buNone/>
            </a:pPr>
            <a:endParaRPr lang="en-AU" b="0" dirty="0" smtClean="0"/>
          </a:p>
          <a:p>
            <a:pPr marL="0" indent="0">
              <a:buFont typeface="+mj-lt"/>
              <a:buNone/>
            </a:pPr>
            <a:r>
              <a:rPr lang="en-AU" b="1" dirty="0" smtClean="0"/>
              <a:t>Strategic</a:t>
            </a:r>
            <a:r>
              <a:rPr lang="en-AU" b="1" baseline="0" dirty="0" smtClean="0"/>
              <a:t> Sourcing</a:t>
            </a:r>
            <a:endParaRPr lang="en-AU" b="1" dirty="0" smtClean="0"/>
          </a:p>
          <a:p>
            <a:pPr marL="228600" indent="-228600">
              <a:buFont typeface="+mj-lt"/>
              <a:buAutoNum type="arabicPeriod"/>
            </a:pPr>
            <a:r>
              <a:rPr lang="en-AU" b="0" dirty="0" smtClean="0"/>
              <a:t>Review digitisation sourcing rules –</a:t>
            </a:r>
            <a:r>
              <a:rPr lang="en-AU" dirty="0" smtClean="0"/>
              <a:t> this will allow increased digitisation throughput, i.e. by selecting the most efficient sourcing strategy for a digitisation job.</a:t>
            </a:r>
          </a:p>
          <a:p>
            <a:pPr marL="228600" indent="-228600">
              <a:buFont typeface="+mj-lt"/>
              <a:buAutoNum type="arabicPeriod"/>
            </a:pPr>
            <a:endParaRPr lang="en-A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b="1" dirty="0" smtClean="0"/>
              <a:t>Standard Operating Procedures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dirty="0" smtClean="0"/>
              <a:t>Prepare standard operating procedures for end-to-end digitisation activities – this will allow greater end-to-end digitisation process consistency and easier staff on-boarding.</a:t>
            </a:r>
          </a:p>
          <a:p>
            <a:pPr marL="0" indent="0">
              <a:buFont typeface="+mj-lt"/>
              <a:buNone/>
            </a:pPr>
            <a:endParaRPr lang="en-AU" dirty="0" smtClean="0"/>
          </a:p>
          <a:p>
            <a:pPr marL="0" indent="0">
              <a:buFont typeface="+mj-lt"/>
              <a:buNone/>
            </a:pPr>
            <a:r>
              <a:rPr lang="en-AU" b="1" dirty="0" smtClean="0"/>
              <a:t>Process</a:t>
            </a:r>
            <a:r>
              <a:rPr lang="en-AU" b="1" baseline="0" dirty="0" smtClean="0"/>
              <a:t> </a:t>
            </a:r>
            <a:r>
              <a:rPr lang="en-AU" b="1" dirty="0" smtClean="0"/>
              <a:t>Metrics</a:t>
            </a:r>
          </a:p>
          <a:p>
            <a:pPr marL="228600" indent="-228600">
              <a:buFont typeface="+mj-lt"/>
              <a:buAutoNum type="arabicPeriod"/>
            </a:pPr>
            <a:r>
              <a:rPr lang="en-AU" dirty="0" smtClean="0"/>
              <a:t>Collect standard end-to-end process metrics – this will allow more reliable estimates for Digitisation Request funding and scheduling.</a:t>
            </a:r>
          </a:p>
          <a:p>
            <a:pPr marL="228600" indent="-228600">
              <a:buFont typeface="+mj-lt"/>
              <a:buAutoNum type="arabicPeriod"/>
            </a:pPr>
            <a:endParaRPr lang="en-A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AU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b="1" i="1" dirty="0" smtClean="0"/>
              <a:t>Panel to provide additional</a:t>
            </a:r>
            <a:r>
              <a:rPr lang="en-AU" b="1" i="1" baseline="0" dirty="0" smtClean="0"/>
              <a:t> commentary on the Recommendations.</a:t>
            </a:r>
            <a:endParaRPr lang="en-AU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CA2D0-B091-4099-99D3-9BD19162469E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6342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 smtClean="0"/>
              <a:t>Plan-Do-Check-Act</a:t>
            </a:r>
            <a:r>
              <a:rPr lang="en-AU" baseline="0" dirty="0" smtClean="0"/>
              <a:t> (</a:t>
            </a:r>
            <a:r>
              <a:rPr lang="en-AU" b="1" baseline="0" dirty="0" smtClean="0"/>
              <a:t>PDCA)</a:t>
            </a:r>
            <a:r>
              <a:rPr lang="en-AU" baseline="0" dirty="0" smtClean="0"/>
              <a:t> is a well-known c</a:t>
            </a:r>
            <a:r>
              <a:rPr lang="en-AU" dirty="0" smtClean="0"/>
              <a:t>ontinual</a:t>
            </a:r>
            <a:r>
              <a:rPr lang="en-AU" baseline="0" dirty="0" smtClean="0"/>
              <a:t> process</a:t>
            </a:r>
            <a:r>
              <a:rPr lang="en-AU" dirty="0" smtClean="0"/>
              <a:t> improvement approach created </a:t>
            </a:r>
            <a:r>
              <a:rPr lang="en-AU" baseline="0" dirty="0" smtClean="0"/>
              <a:t>by Dr W. Edwards </a:t>
            </a:r>
            <a:r>
              <a:rPr lang="en-AU" dirty="0" smtClean="0"/>
              <a:t>Deming. It</a:t>
            </a:r>
            <a:r>
              <a:rPr lang="en-AU" baseline="0" dirty="0" smtClean="0"/>
              <a:t> i</a:t>
            </a:r>
            <a:r>
              <a:rPr lang="en-AU" dirty="0" smtClean="0"/>
              <a:t>s also known as the Deming Cycle.</a:t>
            </a:r>
          </a:p>
          <a:p>
            <a:endParaRPr lang="en-AU" b="1" dirty="0" smtClean="0"/>
          </a:p>
          <a:p>
            <a:r>
              <a:rPr lang="en-AU" b="1" dirty="0" smtClean="0"/>
              <a:t>Plan</a:t>
            </a:r>
            <a:r>
              <a:rPr lang="en-AU" b="1" baseline="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AU" baseline="0" dirty="0" smtClean="0"/>
              <a:t>Define process improvement objectives.</a:t>
            </a:r>
          </a:p>
          <a:p>
            <a:endParaRPr lang="en-AU" b="1" baseline="0" dirty="0" smtClean="0"/>
          </a:p>
          <a:p>
            <a:r>
              <a:rPr lang="en-AU" b="1" baseline="0" dirty="0" smtClean="0"/>
              <a:t>Do</a:t>
            </a:r>
          </a:p>
          <a:p>
            <a:pPr marL="228600" indent="-228600">
              <a:buFont typeface="+mj-lt"/>
              <a:buAutoNum type="arabicPeriod"/>
            </a:pPr>
            <a:r>
              <a:rPr lang="en-AU" b="0" baseline="0" dirty="0" smtClean="0"/>
              <a:t>Implement proposed changes.</a:t>
            </a:r>
          </a:p>
          <a:p>
            <a:endParaRPr lang="en-AU" b="1" baseline="0" dirty="0" smtClean="0"/>
          </a:p>
          <a:p>
            <a:r>
              <a:rPr lang="en-AU" b="1" baseline="0" dirty="0" smtClean="0"/>
              <a:t>Check</a:t>
            </a:r>
          </a:p>
          <a:p>
            <a:pPr marL="228600" indent="-228600">
              <a:buFont typeface="+mj-lt"/>
              <a:buAutoNum type="arabicPeriod"/>
            </a:pPr>
            <a:r>
              <a:rPr lang="en-AU" b="0" baseline="0" dirty="0" smtClean="0"/>
              <a:t>Measure change outcomes against the objectives.</a:t>
            </a:r>
          </a:p>
          <a:p>
            <a:endParaRPr lang="en-AU" b="1" baseline="0" dirty="0" smtClean="0"/>
          </a:p>
          <a:p>
            <a:r>
              <a:rPr lang="en-AU" b="1" baseline="0" dirty="0" smtClean="0"/>
              <a:t>Act</a:t>
            </a:r>
          </a:p>
          <a:p>
            <a:pPr marL="228600" indent="-228600">
              <a:buFont typeface="+mj-lt"/>
              <a:buAutoNum type="arabicPeriod"/>
            </a:pPr>
            <a:r>
              <a:rPr lang="en-AU" b="0" baseline="0" dirty="0" smtClean="0"/>
              <a:t>Standardise the improved process.</a:t>
            </a:r>
          </a:p>
          <a:p>
            <a:pPr marL="0" indent="0">
              <a:buFont typeface="+mj-lt"/>
              <a:buNone/>
            </a:pPr>
            <a:endParaRPr lang="en-AU" b="0" baseline="0" dirty="0" smtClean="0"/>
          </a:p>
          <a:p>
            <a:pPr marL="0" indent="0">
              <a:buFont typeface="+mj-lt"/>
              <a:buNone/>
            </a:pPr>
            <a:r>
              <a:rPr lang="en-AU" b="0" baseline="0" dirty="0" smtClean="0"/>
              <a:t>Apply the Deming Cycle to the recommendations, i.e. divide the recommendations into a set of Deming Cycles.</a:t>
            </a:r>
          </a:p>
          <a:p>
            <a:pPr marL="0" indent="0">
              <a:buFont typeface="+mj-lt"/>
              <a:buNone/>
            </a:pPr>
            <a:endParaRPr lang="en-AU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CA2D0-B091-4099-99D3-9BD19162469E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0377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472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1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8648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Large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750001" y="1396800"/>
            <a:ext cx="2071688" cy="46080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216000" indent="-216000">
              <a:defRPr/>
            </a:lvl2pPr>
            <a:lvl3pPr marL="504000" indent="-144000">
              <a:buSzPct val="100000"/>
              <a:buFont typeface="Arial" pitchFamily="34" charset="0"/>
              <a:buChar char="•"/>
              <a:defRPr/>
            </a:lvl3pPr>
            <a:lvl4pPr marL="882000" indent="-198000">
              <a:buSzPct val="75000"/>
              <a:buFont typeface="Georgia" pitchFamily="18" charset="0"/>
              <a:buChar char="―"/>
              <a:defRPr/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57188" y="1500188"/>
            <a:ext cx="6286500" cy="4572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/>
            </a:lvl1pPr>
            <a:lvl2pPr marL="216000" indent="-216000">
              <a:spcAft>
                <a:spcPts val="0"/>
              </a:spcAft>
              <a:buFont typeface="Arial" pitchFamily="34" charset="0"/>
              <a:buChar char="•"/>
              <a:defRPr/>
            </a:lvl2pPr>
            <a:lvl3pPr marL="522000" indent="-19800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lvl3pPr>
            <a:lvl4pPr marL="882000" indent="-198000">
              <a:spcAft>
                <a:spcPts val="0"/>
              </a:spcAft>
              <a:buSzPct val="100000"/>
              <a:buFont typeface="Georgia" pitchFamily="18" charset="0"/>
              <a:buChar char="―"/>
              <a:defRPr/>
            </a:lvl4pPr>
            <a:lvl5pPr marL="0" indent="0">
              <a:spcAft>
                <a:spcPts val="0"/>
              </a:spcAft>
              <a:buFontTx/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</a:t>
            </a:r>
            <a:r>
              <a:rPr lang="en-US" dirty="0">
                <a:latin typeface="Georgia" charset="0"/>
              </a:rPr>
              <a:t>–</a:t>
            </a:r>
            <a:fld id="{9E61BF12-6B0D-2E4E-A270-B0D2F48AAD0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0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169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316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496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618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663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186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932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003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7744" y="231399"/>
            <a:ext cx="6491064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773CF-611E-469D-A7D0-65E077EB784A}" type="datetimeFigureOut">
              <a:rPr lang="en-AU" smtClean="0"/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76B3-BCAF-43D3-8B72-D8BB8189396E}" type="slidenum">
              <a:rPr lang="en-AU" smtClean="0"/>
              <a:t>‹#›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2" y="0"/>
            <a:ext cx="1898559" cy="1528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54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0451"/>
            <a:ext cx="7846640" cy="1470025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0070C0"/>
                </a:solidFill>
                <a:latin typeface="Calibri Light" panose="020F0302020204030204"/>
              </a:rPr>
              <a:t>A Quick SIP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2376264"/>
          </a:xfrm>
        </p:spPr>
        <p:txBody>
          <a:bodyPr>
            <a:normAutofit fontScale="77500" lnSpcReduction="20000"/>
          </a:bodyPr>
          <a:lstStyle/>
          <a:p>
            <a:r>
              <a:rPr lang="en-US" sz="4200" b="1" dirty="0" smtClean="0">
                <a:solidFill>
                  <a:srgbClr val="0070C0"/>
                </a:solidFill>
                <a:latin typeface="Calibri Light" panose="020F0302020204030204"/>
              </a:rPr>
              <a:t>Efficient description and </a:t>
            </a:r>
            <a:r>
              <a:rPr lang="en-US" sz="4200" b="1" dirty="0" err="1" smtClean="0">
                <a:solidFill>
                  <a:srgbClr val="0070C0"/>
                </a:solidFill>
                <a:latin typeface="Calibri Light" panose="020F0302020204030204"/>
              </a:rPr>
              <a:t>digitisation</a:t>
            </a:r>
            <a:r>
              <a:rPr lang="en-US" sz="4200" b="1" dirty="0" smtClean="0">
                <a:solidFill>
                  <a:srgbClr val="0070C0"/>
                </a:solidFill>
                <a:latin typeface="Calibri Light" panose="020F0302020204030204"/>
              </a:rPr>
              <a:t> workflows for pictorial collections</a:t>
            </a:r>
          </a:p>
          <a:p>
            <a:r>
              <a:rPr lang="en-AU" dirty="0" smtClean="0"/>
              <a:t>Jo Ritale, SLV; Kevin Bradley, NLA, Nicki Mackay-Sim, NLA, Brenton </a:t>
            </a:r>
            <a:r>
              <a:rPr lang="en-AU" dirty="0"/>
              <a:t>Lovett, Streamlining Innovations 	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5950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en-US" dirty="0" smtClean="0">
                <a:solidFill>
                  <a:srgbClr val="0070C0"/>
                </a:solidFill>
              </a:rPr>
              <a:t>Survey Questions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Order </a:t>
            </a:r>
            <a:r>
              <a:rPr lang="en-US" dirty="0"/>
              <a:t>– Library, Year of </a:t>
            </a:r>
            <a:r>
              <a:rPr lang="en-US" dirty="0" err="1"/>
              <a:t>digitisation</a:t>
            </a:r>
            <a:r>
              <a:rPr lang="en-US" dirty="0"/>
              <a:t>, Work order, Source format, No. of physical images</a:t>
            </a:r>
          </a:p>
          <a:p>
            <a:r>
              <a:rPr lang="en-US" dirty="0" smtClean="0"/>
              <a:t>Registration </a:t>
            </a:r>
            <a:r>
              <a:rPr lang="en-US" dirty="0"/>
              <a:t>– No. of images requiring clearances (rights/cultural), Registration activities, Collection Team Registration hours</a:t>
            </a:r>
          </a:p>
          <a:p>
            <a:r>
              <a:rPr lang="en-US" dirty="0" smtClean="0"/>
              <a:t>-Preservation </a:t>
            </a:r>
            <a:r>
              <a:rPr lang="en-US" dirty="0"/>
              <a:t>– No of images requiring Pres treatment, Preservation activities, Preservation team hours</a:t>
            </a:r>
          </a:p>
          <a:p>
            <a:r>
              <a:rPr lang="en-US" dirty="0" smtClean="0"/>
              <a:t>Cataloguing </a:t>
            </a:r>
            <a:r>
              <a:rPr lang="en-US" dirty="0"/>
              <a:t>– No. of images already catalogued, </a:t>
            </a:r>
            <a:r>
              <a:rPr lang="en-US" dirty="0" err="1"/>
              <a:t>medata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, cataloguing level, cataloguing activities, cataloguing team hours</a:t>
            </a:r>
          </a:p>
          <a:p>
            <a:r>
              <a:rPr lang="en-US" dirty="0" err="1" smtClean="0"/>
              <a:t>Finalisation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finalisation</a:t>
            </a:r>
            <a:r>
              <a:rPr lang="en-US" dirty="0"/>
              <a:t> activities, Collection Team </a:t>
            </a:r>
            <a:r>
              <a:rPr lang="en-US" dirty="0" err="1"/>
              <a:t>finalisation</a:t>
            </a:r>
            <a:r>
              <a:rPr lang="en-US" dirty="0"/>
              <a:t> hours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7646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932042" y="260649"/>
            <a:ext cx="25751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Approach</a:t>
            </a:r>
            <a:endParaRPr kumimoji="0" lang="en-AU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620049371"/>
              </p:ext>
            </p:extLst>
          </p:nvPr>
        </p:nvGraphicFramePr>
        <p:xfrm>
          <a:off x="1115618" y="1540043"/>
          <a:ext cx="6624735" cy="4598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943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64412E1-8836-416F-A093-3891301A94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96D41D1-7C11-4C73-BEF6-41DEEEA03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F3EF82F-A40B-47DF-A8E8-FDD13B492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1E93E4D-D24C-409B-B19D-4297549D4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371EBD8-5459-4D4E-8E5B-25656B9873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Key Observations from the 2012 Survey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all have similar approaches</a:t>
            </a:r>
          </a:p>
          <a:p>
            <a:r>
              <a:rPr lang="en-US" dirty="0"/>
              <a:t>There is no single institution who is “the leader” in </a:t>
            </a:r>
            <a:r>
              <a:rPr lang="en-US" dirty="0" smtClean="0"/>
              <a:t>the field</a:t>
            </a:r>
            <a:endParaRPr lang="en-US" dirty="0"/>
          </a:p>
          <a:p>
            <a:r>
              <a:rPr lang="en-US" dirty="0"/>
              <a:t>Throughput depends on multiple interdependent factors</a:t>
            </a:r>
          </a:p>
          <a:p>
            <a:r>
              <a:rPr lang="en-US" dirty="0"/>
              <a:t>There is a lack of end-to-end process visibility, process metrics and process automation</a:t>
            </a:r>
          </a:p>
          <a:p>
            <a:r>
              <a:rPr lang="en-US" dirty="0"/>
              <a:t>We all are equally </a:t>
            </a:r>
            <a:r>
              <a:rPr lang="en-US" dirty="0" smtClean="0"/>
              <a:t>good, we are equally bad!</a:t>
            </a:r>
          </a:p>
          <a:p>
            <a:r>
              <a:rPr lang="en-US" dirty="0" smtClean="0"/>
              <a:t> </a:t>
            </a:r>
            <a:r>
              <a:rPr lang="en-US" dirty="0"/>
              <a:t>The model limits us.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8648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Workflow</a:t>
            </a:r>
            <a:endParaRPr lang="en-A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76067628"/>
              </p:ext>
            </p:extLst>
          </p:nvPr>
        </p:nvGraphicFramePr>
        <p:xfrm>
          <a:off x="251520" y="1540046"/>
          <a:ext cx="8568952" cy="41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77660" y="2169042"/>
            <a:ext cx="185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/>
              <a:t>Digitise Pictures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42092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D7FE23C-7B7B-4CDC-9294-9C669275F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E1EFC13-2F4A-489C-AAF6-49050F10DC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D0CBF41-E2AC-44D2-9195-2605B3F12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74192E4-1521-4957-A5ED-F7DC9ED725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C4C2D9D-16F8-4B7B-BBD6-208721571D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9AAB2C3-A0CD-418D-936E-102F46A9F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804F8DE-E888-4423-94F5-F051993CF5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669F5F-A33F-4CD0-88A9-380F19AE4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AA4C3DD-08B1-41FC-B48C-81EEE8139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53CC8EA-8766-4DD1-8793-F2B2853C4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82D388-6DA0-452F-A2D3-682C8C1CF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747109E-7C1A-4182-BA41-7246282868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A861A54-6213-419C-A87A-09B317CE8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56CBC81-5F58-4C94-9B6B-5957AC45F8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1" y="231399"/>
            <a:ext cx="4186808" cy="1066130"/>
          </a:xfrm>
        </p:spPr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Findings</a:t>
            </a:r>
            <a:endParaRPr lang="en-AU" dirty="0">
              <a:solidFill>
                <a:srgbClr val="0070C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63707140"/>
              </p:ext>
            </p:extLst>
          </p:nvPr>
        </p:nvGraphicFramePr>
        <p:xfrm>
          <a:off x="1524000" y="719670"/>
          <a:ext cx="609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918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FBFCCF-09CD-49B9-B56A-6700A663D2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67FF1E-6780-47F4-9780-F4458A8A7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12246B-B980-4A3D-ABAE-CE55EDBD85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3126AE-0962-46DC-A040-DD44054A3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26582D-F5AB-4F0F-B013-A5E3789AF4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5D1950-1571-4249-9C8C-13FE89EA9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1BF550-0070-43EC-8881-BF826A9381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7F8FED-04A4-4AD6-B724-BBE08870F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E3D080-4CA6-4EA6-ABDF-4A4331378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AF3778-EB22-468D-B029-C7B62269B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D239E8-D9EE-48FC-9DC2-5329025B50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016" y="231415"/>
            <a:ext cx="4320480" cy="965353"/>
          </a:xfrm>
        </p:spPr>
        <p:txBody>
          <a:bodyPr>
            <a:normAutofit fontScale="90000"/>
          </a:bodyPr>
          <a:lstStyle/>
          <a:p>
            <a:r>
              <a:rPr lang="en-AU" dirty="0" smtClean="0">
                <a:solidFill>
                  <a:srgbClr val="0070C0"/>
                </a:solidFill>
              </a:rPr>
              <a:t>Recommendations</a:t>
            </a:r>
            <a:endParaRPr lang="en-AU" dirty="0">
              <a:solidFill>
                <a:srgbClr val="0070C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66141095"/>
              </p:ext>
            </p:extLst>
          </p:nvPr>
        </p:nvGraphicFramePr>
        <p:xfrm>
          <a:off x="1524000" y="719670"/>
          <a:ext cx="609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452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FBFCCF-09CD-49B9-B56A-6700A663D2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67FF1E-6780-47F4-9780-F4458A8A7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12246B-B980-4A3D-ABAE-CE55EDBD85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3126AE-0962-46DC-A040-DD44054A3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26582D-F5AB-4F0F-B013-A5E3789AF4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7F8FED-04A4-4AD6-B724-BBE08870F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E3D080-4CA6-4EA6-ABDF-4A4331378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5D1950-1571-4249-9C8C-13FE89EA9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1BF550-0070-43EC-8881-BF826A9381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AF3778-EB22-468D-B029-C7B62269B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D239E8-D9EE-48FC-9DC2-5329025B50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Steps</a:t>
            </a:r>
            <a:endParaRPr lang="en-A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32805290"/>
              </p:ext>
            </p:extLst>
          </p:nvPr>
        </p:nvGraphicFramePr>
        <p:xfrm>
          <a:off x="2225758" y="2284322"/>
          <a:ext cx="4632251" cy="3233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73164" y="1690688"/>
            <a:ext cx="5111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/>
              <a:t>Continual Process Improvement - Deming Cycle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28660" y="2573880"/>
            <a:ext cx="2134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/>
              <a:t>Recommendations</a:t>
            </a:r>
            <a:endParaRPr lang="en-AU" sz="2000" dirty="0"/>
          </a:p>
        </p:txBody>
      </p:sp>
      <p:sp>
        <p:nvSpPr>
          <p:cNvPr id="6" name="Right Arrow 5"/>
          <p:cNvSpPr/>
          <p:nvPr/>
        </p:nvSpPr>
        <p:spPr>
          <a:xfrm>
            <a:off x="2389896" y="2531619"/>
            <a:ext cx="7338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75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27F8A2-5724-4049-A56C-C74CC5FEE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CECD877-D35F-4B3B-ACA4-2A89ADBD82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B243477-00E2-4F74-9150-B6DA7FBDB4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13FBEF0-7343-49A1-929D-13A831BEF1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BE5AE66-8937-4C94-9F58-499307E054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>
                <a:solidFill>
                  <a:srgbClr val="0070C0"/>
                </a:solidFill>
              </a:rPr>
              <a:t>How </a:t>
            </a:r>
            <a:r>
              <a:rPr lang="en-AU" dirty="0" smtClean="0">
                <a:solidFill>
                  <a:srgbClr val="0070C0"/>
                </a:solidFill>
              </a:rPr>
              <a:t>the </a:t>
            </a:r>
            <a:r>
              <a:rPr lang="en-AU" dirty="0">
                <a:solidFill>
                  <a:srgbClr val="0070C0"/>
                </a:solidFill>
              </a:rPr>
              <a:t>report </a:t>
            </a:r>
            <a:r>
              <a:rPr lang="en-AU" dirty="0" smtClean="0">
                <a:solidFill>
                  <a:srgbClr val="0070C0"/>
                </a:solidFill>
              </a:rPr>
              <a:t>informs us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If we want to increase throughput or if we want to increase process efficiency, is there a trade off?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605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>
                <a:solidFill>
                  <a:srgbClr val="0070C0"/>
                </a:solidFill>
              </a:rPr>
              <a:t>How the report can help improve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9768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31398"/>
            <a:ext cx="6491064" cy="175744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What we can do;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What can </a:t>
            </a:r>
            <a:r>
              <a:rPr lang="en-US" dirty="0" smtClean="0">
                <a:solidFill>
                  <a:srgbClr val="0070C0"/>
                </a:solidFill>
              </a:rPr>
              <a:t>we do? 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73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43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912768" cy="106613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smtClean="0">
                <a:solidFill>
                  <a:srgbClr val="0070C0"/>
                </a:solidFill>
              </a:rPr>
              <a:t>A Quick SIP: the session agenda</a:t>
            </a:r>
            <a:endParaRPr lang="en-AU" dirty="0">
              <a:solidFill>
                <a:srgbClr val="0070C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95972584"/>
              </p:ext>
            </p:extLst>
          </p:nvPr>
        </p:nvGraphicFramePr>
        <p:xfrm>
          <a:off x="1524001" y="1540050"/>
          <a:ext cx="5528912" cy="4985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4966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870962D-E9CB-49A8-8347-7B8987327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AFD7EE8-1310-41A3-B5DA-7D2E69C1B4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0FE1B2-DF40-4867-92B1-135F268F65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FCB2BF9-6769-47AB-BC18-422E6D533F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D1CAC65-F5E2-4A7F-90B6-F20EB6CBE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6C9DBA-B18A-4AC2-80A8-015FB1826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Discussion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b="1" dirty="0" smtClean="0"/>
              <a:t>Comments</a:t>
            </a:r>
            <a:endParaRPr lang="en-AU" b="1" dirty="0"/>
          </a:p>
          <a:p>
            <a:r>
              <a:rPr lang="en-AU" b="1" dirty="0" smtClean="0"/>
              <a:t>Nomenclature</a:t>
            </a:r>
            <a:endParaRPr lang="en-AU" b="1" dirty="0"/>
          </a:p>
          <a:p>
            <a:r>
              <a:rPr lang="en-AU" dirty="0"/>
              <a:t>Is the terminology OK?  Inappropriate? Is it a barrier</a:t>
            </a:r>
          </a:p>
          <a:p>
            <a:r>
              <a:rPr lang="en-AU" b="1" dirty="0"/>
              <a:t>Structure</a:t>
            </a:r>
          </a:p>
          <a:p>
            <a:r>
              <a:rPr lang="en-AU" dirty="0"/>
              <a:t>Is the model representative of work area</a:t>
            </a:r>
          </a:p>
          <a:p>
            <a:r>
              <a:rPr lang="en-AU" b="1" dirty="0"/>
              <a:t>Relevance</a:t>
            </a:r>
          </a:p>
          <a:p>
            <a:r>
              <a:rPr lang="en-AU" dirty="0"/>
              <a:t>Can others see its use and relevance</a:t>
            </a:r>
          </a:p>
          <a:p>
            <a:r>
              <a:rPr lang="en-AU" dirty="0"/>
              <a:t>What can we do to make it more relevant/useful?</a:t>
            </a:r>
          </a:p>
          <a:p>
            <a:r>
              <a:rPr lang="en-AU" b="1" dirty="0"/>
              <a:t>Suggestions on what each individual institution can do</a:t>
            </a:r>
          </a:p>
          <a:p>
            <a:r>
              <a:rPr lang="en-AU" dirty="0" smtClean="0"/>
              <a:t>Specific </a:t>
            </a:r>
            <a:r>
              <a:rPr lang="en-AU" dirty="0"/>
              <a:t>work that individual institutions might do</a:t>
            </a:r>
          </a:p>
          <a:p>
            <a:r>
              <a:rPr lang="en-AU" dirty="0"/>
              <a:t>List of things we wish someone would do (non binding)</a:t>
            </a:r>
          </a:p>
          <a:p>
            <a:r>
              <a:rPr lang="en-AU" b="1" dirty="0"/>
              <a:t>Discussion on collaborative work</a:t>
            </a:r>
          </a:p>
          <a:p>
            <a:r>
              <a:rPr lang="en-AU" dirty="0"/>
              <a:t>What we might want to do together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465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>
                <a:solidFill>
                  <a:srgbClr val="0070C0"/>
                </a:solidFill>
              </a:rPr>
              <a:t>Pictures Digitisation and Description Project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27"/>
            <a:ext cx="4618856" cy="1540767"/>
          </a:xfrm>
        </p:spPr>
        <p:txBody>
          <a:bodyPr/>
          <a:lstStyle/>
          <a:p>
            <a:r>
              <a:rPr lang="en-US" dirty="0" smtClean="0"/>
              <a:t>The Workflow Analysis Report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9758">
            <a:off x="4417388" y="1687760"/>
            <a:ext cx="3422701" cy="4725144"/>
          </a:xfrm>
          <a:prstGeom prst="rect">
            <a:avLst/>
          </a:prstGeom>
          <a:effectLst>
            <a:outerShdw blurRad="50800" dist="38100" dir="2700000" sx="104000" sy="104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517232"/>
            <a:ext cx="2339752" cy="74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030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>
                <a:latin typeface="Georgia" charset="0"/>
              </a:rPr>
              <a:t>–</a:t>
            </a:r>
            <a:fld id="{5799269D-0052-D447-BD66-D43646BD808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08898" name="Rectangle 2"/>
          <p:cNvSpPr>
            <a:spLocks noGrp="1"/>
          </p:cNvSpPr>
          <p:nvPr>
            <p:ph type="title" idx="4294967295"/>
          </p:nvPr>
        </p:nvSpPr>
        <p:spPr>
          <a:xfrm>
            <a:off x="1385902" y="274638"/>
            <a:ext cx="6322219" cy="1138138"/>
          </a:xfrm>
        </p:spPr>
        <p:txBody>
          <a:bodyPr anchor="ctr"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cs typeface="Century gothic"/>
              </a:rPr>
              <a:t>Large Pictures Collection Survey</a:t>
            </a:r>
            <a:endParaRPr lang="en-US" dirty="0">
              <a:solidFill>
                <a:srgbClr val="0070C0"/>
              </a:solidFill>
              <a:cs typeface="Century gothic"/>
            </a:endParaRPr>
          </a:p>
        </p:txBody>
      </p:sp>
      <p:sp>
        <p:nvSpPr>
          <p:cNvPr id="208899" name="Rectangle 3"/>
          <p:cNvSpPr>
            <a:spLocks noGrp="1"/>
          </p:cNvSpPr>
          <p:nvPr>
            <p:ph type="body" idx="4294967295"/>
          </p:nvPr>
        </p:nvSpPr>
        <p:spPr>
          <a:xfrm>
            <a:off x="1390664" y="1420813"/>
            <a:ext cx="6318647" cy="46101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cs typeface="Century gothic"/>
              </a:rPr>
              <a:t>Conducted in August and September 2012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cs typeface="Century gothic"/>
              </a:rPr>
              <a:t>Very comprehensive – covering all aspects of Pictures collection management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cs typeface="Century gothic"/>
              </a:rPr>
              <a:t>Staffing; structure; collection size &amp; formats; acquisition; accessioning; description; digitisation and delivery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cs typeface="Century gothic"/>
              </a:rPr>
              <a:t>Consistent metrics difficult to achieve</a:t>
            </a:r>
          </a:p>
          <a:p>
            <a:pPr marL="0" indent="0">
              <a:buNone/>
            </a:pP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7458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>
                <a:latin typeface="Georgia" charset="0"/>
              </a:rPr>
              <a:t>–</a:t>
            </a:r>
            <a:fld id="{5799269D-0052-D447-BD66-D43646BD808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8898" name="Rectangle 2"/>
          <p:cNvSpPr>
            <a:spLocks noGrp="1"/>
          </p:cNvSpPr>
          <p:nvPr>
            <p:ph type="title" idx="4294967295"/>
          </p:nvPr>
        </p:nvSpPr>
        <p:spPr>
          <a:xfrm>
            <a:off x="1385902" y="274638"/>
            <a:ext cx="6322219" cy="1138138"/>
          </a:xfrm>
        </p:spPr>
        <p:txBody>
          <a:bodyPr anchor="ctr"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cs typeface="Century gothic"/>
              </a:rPr>
              <a:t>Large Pictures Collection Survey</a:t>
            </a:r>
            <a:endParaRPr lang="en-US" dirty="0">
              <a:solidFill>
                <a:srgbClr val="0070C0"/>
              </a:solidFill>
              <a:cs typeface="Century gothic"/>
            </a:endParaRPr>
          </a:p>
        </p:txBody>
      </p:sp>
      <p:sp>
        <p:nvSpPr>
          <p:cNvPr id="208899" name="Rectangle 3"/>
          <p:cNvSpPr>
            <a:spLocks noGrp="1"/>
          </p:cNvSpPr>
          <p:nvPr>
            <p:ph type="body" idx="4294967295"/>
          </p:nvPr>
        </p:nvSpPr>
        <p:spPr>
          <a:xfrm>
            <a:off x="1390664" y="1420813"/>
            <a:ext cx="6318647" cy="46101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cs typeface="Century gothic"/>
              </a:rPr>
              <a:t>Development of WP2 – Analysing Pictures Digitisation and Description across NSLA Libraries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cs typeface="Century gothic"/>
              </a:rPr>
              <a:t>One of the first tasks was for Brenton to interrogate the results of survey questions related to description and digitization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b="1" dirty="0" smtClean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444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31399"/>
            <a:ext cx="7139136" cy="106613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How we came to commission</a:t>
            </a:r>
            <a:br>
              <a:rPr lang="en-US" dirty="0" smtClean="0">
                <a:solidFill>
                  <a:srgbClr val="0070C0"/>
                </a:solidFill>
                <a:latin typeface="Calibri Light" panose="020F0302020204030204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 this report </a:t>
            </a:r>
            <a:endParaRPr lang="en-AU" dirty="0">
              <a:solidFill>
                <a:srgbClr val="0070C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172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932042" y="260649"/>
            <a:ext cx="25751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Approach</a:t>
            </a:r>
            <a:endParaRPr kumimoji="0" lang="en-AU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225517232"/>
              </p:ext>
            </p:extLst>
          </p:nvPr>
        </p:nvGraphicFramePr>
        <p:xfrm>
          <a:off x="1115618" y="1540043"/>
          <a:ext cx="6624735" cy="4598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708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64412E1-8836-416F-A093-3891301A94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96D41D1-7C11-4C73-BEF6-41DEEEA03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F3EF82F-A40B-47DF-A8E8-FDD13B492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1E93E4D-D24C-409B-B19D-4297549D4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371EBD8-5459-4D4E-8E5B-25656B9873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Survey Refinement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NSLA </a:t>
            </a:r>
            <a:r>
              <a:rPr lang="en-AU" dirty="0"/>
              <a:t>libraries’ digitisation projects </a:t>
            </a:r>
            <a:r>
              <a:rPr lang="en-AU" dirty="0" smtClean="0"/>
              <a:t>comparison</a:t>
            </a:r>
          </a:p>
          <a:p>
            <a:r>
              <a:rPr lang="en-AU" dirty="0" smtClean="0"/>
              <a:t>varied </a:t>
            </a:r>
            <a:r>
              <a:rPr lang="en-AU" dirty="0"/>
              <a:t>formats, varied description, varied cataloguing levels, varied preservation </a:t>
            </a:r>
            <a:r>
              <a:rPr lang="en-AU" dirty="0" smtClean="0"/>
              <a:t>requirements</a:t>
            </a:r>
          </a:p>
          <a:p>
            <a:r>
              <a:rPr lang="en-AU" dirty="0" smtClean="0"/>
              <a:t>to </a:t>
            </a:r>
            <a:r>
              <a:rPr lang="en-AU" dirty="0"/>
              <a:t>analyse better the varying results chiefly in terms of </a:t>
            </a:r>
            <a:r>
              <a:rPr lang="en-AU" b="1" dirty="0"/>
              <a:t>activities,</a:t>
            </a:r>
            <a:r>
              <a:rPr lang="en-AU" dirty="0"/>
              <a:t> </a:t>
            </a:r>
            <a:r>
              <a:rPr lang="en-AU" b="1" dirty="0"/>
              <a:t>speed</a:t>
            </a:r>
            <a:r>
              <a:rPr lang="en-AU" dirty="0"/>
              <a:t> and </a:t>
            </a:r>
            <a:r>
              <a:rPr lang="en-AU" b="1" dirty="0"/>
              <a:t>throughput </a:t>
            </a:r>
            <a:r>
              <a:rPr lang="en-AU" dirty="0"/>
              <a:t>[pull apart the ‘work streams’ for Rego, Preservation, Cataloguing, Digitisation, Finalisation]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6551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5" y="231399"/>
            <a:ext cx="6624736" cy="1066130"/>
          </a:xfrm>
        </p:spPr>
        <p:txBody>
          <a:bodyPr>
            <a:normAutofit fontScale="90000"/>
          </a:bodyPr>
          <a:lstStyle/>
          <a:p>
            <a:r>
              <a:rPr lang="en-AU" dirty="0">
                <a:solidFill>
                  <a:srgbClr val="0070C0"/>
                </a:solidFill>
              </a:rPr>
              <a:t>The </a:t>
            </a:r>
            <a:r>
              <a:rPr lang="en-AU" dirty="0" smtClean="0">
                <a:solidFill>
                  <a:srgbClr val="0070C0"/>
                </a:solidFill>
              </a:rPr>
              <a:t>Libraries:</a:t>
            </a:r>
            <a:br>
              <a:rPr lang="en-AU" dirty="0" smtClean="0">
                <a:solidFill>
                  <a:srgbClr val="0070C0"/>
                </a:solidFill>
              </a:rPr>
            </a:br>
            <a:r>
              <a:rPr lang="en-AU" dirty="0" smtClean="0">
                <a:solidFill>
                  <a:srgbClr val="0070C0"/>
                </a:solidFill>
              </a:rPr>
              <a:t>NLA</a:t>
            </a:r>
            <a:r>
              <a:rPr lang="en-AU" dirty="0">
                <a:solidFill>
                  <a:srgbClr val="0070C0"/>
                </a:solidFill>
              </a:rPr>
              <a:t>, SLV, SLSA, LINC Tasmania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z="3600" dirty="0" smtClean="0"/>
              <a:t>‘</a:t>
            </a:r>
            <a:r>
              <a:rPr lang="en-AU" sz="3600" dirty="0"/>
              <a:t>normal’ - negatives, slides, prints, </a:t>
            </a:r>
            <a:r>
              <a:rPr lang="en-AU" sz="3600" dirty="0" smtClean="0"/>
              <a:t>albums</a:t>
            </a:r>
          </a:p>
          <a:p>
            <a:pPr lvl="0"/>
            <a:r>
              <a:rPr lang="en-AU" sz="3600" dirty="0" smtClean="0"/>
              <a:t>‘not </a:t>
            </a:r>
            <a:r>
              <a:rPr lang="en-AU" sz="3600" dirty="0"/>
              <a:t>normal’ panorama collection (</a:t>
            </a:r>
            <a:r>
              <a:rPr lang="en-AU" sz="3600" dirty="0" err="1"/>
              <a:t>Enemark</a:t>
            </a:r>
            <a:r>
              <a:rPr lang="en-AU" sz="3600" dirty="0"/>
              <a:t> </a:t>
            </a:r>
            <a:r>
              <a:rPr lang="en-AU" sz="3600" dirty="0" smtClean="0"/>
              <a:t>nitrates)</a:t>
            </a:r>
            <a:endParaRPr lang="en-AU" sz="3600" dirty="0"/>
          </a:p>
          <a:p>
            <a:pPr lvl="0"/>
            <a:r>
              <a:rPr lang="en-AU" sz="3600" dirty="0" smtClean="0"/>
              <a:t>preservation </a:t>
            </a:r>
            <a:r>
              <a:rPr lang="en-AU" sz="3600" dirty="0"/>
              <a:t>intensive and large - (Fairfax, Rennie Ellis and Mark </a:t>
            </a:r>
            <a:r>
              <a:rPr lang="en-AU" sz="3600" dirty="0" err="1"/>
              <a:t>Strizic</a:t>
            </a:r>
            <a:r>
              <a:rPr lang="en-AU" sz="3600" dirty="0"/>
              <a:t>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3552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7652F5B7034047B6C70F9AEB8ED43B" ma:contentTypeVersion="15" ma:contentTypeDescription="Create a new document." ma:contentTypeScope="" ma:versionID="145ed5898435132d82025dda281a4717">
  <xsd:schema xmlns:xsd="http://www.w3.org/2001/XMLSchema" xmlns:xs="http://www.w3.org/2001/XMLSchema" xmlns:p="http://schemas.microsoft.com/office/2006/metadata/properties" xmlns:ns2="e9c2b902-71aa-4872-9563-5558862f0048" xmlns:ns3="2e1b98ae-4ad8-4f94-b2e9-2941d01c86a2" targetNamespace="http://schemas.microsoft.com/office/2006/metadata/properties" ma:root="true" ma:fieldsID="86627574984cff5ceec644bfd218b5f5" ns2:_="" ns3:_="">
    <xsd:import namespace="e9c2b902-71aa-4872-9563-5558862f0048"/>
    <xsd:import namespace="2e1b98ae-4ad8-4f94-b2e9-2941d01c86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c2b902-71aa-4872-9563-5558862f00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fa6e375-89d1-4f89-9ebf-5f6e204b5e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1b98ae-4ad8-4f94-b2e9-2941d01c86a2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2f91749-88f7-45b6-b363-1abbe739a771}" ma:internalName="TaxCatchAll" ma:showField="CatchAllData" ma:web="2e1b98ae-4ad8-4f94-b2e9-2941d01c86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EC252B-0802-4FB3-A9A1-AED0EC99D7A7}"/>
</file>

<file path=customXml/itemProps2.xml><?xml version="1.0" encoding="utf-8"?>
<ds:datastoreItem xmlns:ds="http://schemas.openxmlformats.org/officeDocument/2006/customXml" ds:itemID="{305B3365-BBBF-4392-ADBC-3395AF706F1B}"/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1303</Words>
  <Application>Microsoft Office PowerPoint</Application>
  <PresentationFormat>On-screen Show (4:3)</PresentationFormat>
  <Paragraphs>194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Georgia</vt:lpstr>
      <vt:lpstr>Office Theme</vt:lpstr>
      <vt:lpstr>A Quick SIP</vt:lpstr>
      <vt:lpstr>A Quick SIP: the session agenda</vt:lpstr>
      <vt:lpstr>Pictures Digitisation and Description Project</vt:lpstr>
      <vt:lpstr>Large Pictures Collection Survey</vt:lpstr>
      <vt:lpstr>Large Pictures Collection Survey</vt:lpstr>
      <vt:lpstr>How we came to commission  this report </vt:lpstr>
      <vt:lpstr>PowerPoint Presentation</vt:lpstr>
      <vt:lpstr>The Survey Refinement</vt:lpstr>
      <vt:lpstr>The Libraries: NLA, SLV, SLSA, LINC Tasmania</vt:lpstr>
      <vt:lpstr>The Survey Questions</vt:lpstr>
      <vt:lpstr>PowerPoint Presentation</vt:lpstr>
      <vt:lpstr>Key Observations from the 2012 Survey</vt:lpstr>
      <vt:lpstr>Workflow</vt:lpstr>
      <vt:lpstr>Findings</vt:lpstr>
      <vt:lpstr>Recommendations</vt:lpstr>
      <vt:lpstr>Next Steps</vt:lpstr>
      <vt:lpstr>How the report informs us</vt:lpstr>
      <vt:lpstr>How the report can help improve workflow</vt:lpstr>
      <vt:lpstr>What we can do;  What can we do? </vt:lpstr>
      <vt:lpstr>Discussion</vt:lpstr>
    </vt:vector>
  </TitlesOfParts>
  <Company>National Library of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Quick SIP</dc:title>
  <dc:creator>Kevin Bradley</dc:creator>
  <cp:lastModifiedBy>Aimee Said</cp:lastModifiedBy>
  <cp:revision>12</cp:revision>
  <dcterms:created xsi:type="dcterms:W3CDTF">2015-05-11T07:33:46Z</dcterms:created>
  <dcterms:modified xsi:type="dcterms:W3CDTF">2018-06-15T03:25:37Z</dcterms:modified>
</cp:coreProperties>
</file>