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94" r:id="rId2"/>
    <p:sldId id="371" r:id="rId3"/>
    <p:sldId id="379" r:id="rId4"/>
    <p:sldId id="376" r:id="rId5"/>
    <p:sldId id="375" r:id="rId6"/>
    <p:sldId id="373" r:id="rId7"/>
    <p:sldId id="374" r:id="rId8"/>
    <p:sldId id="377" r:id="rId9"/>
    <p:sldId id="378" r:id="rId10"/>
    <p:sldId id="372" r:id="rId11"/>
    <p:sldId id="388" r:id="rId12"/>
    <p:sldId id="380" r:id="rId13"/>
    <p:sldId id="381" r:id="rId14"/>
    <p:sldId id="382" r:id="rId15"/>
    <p:sldId id="389" r:id="rId16"/>
    <p:sldId id="385" r:id="rId17"/>
    <p:sldId id="383" r:id="rId18"/>
    <p:sldId id="386" r:id="rId19"/>
    <p:sldId id="387" r:id="rId20"/>
    <p:sldId id="384" r:id="rId21"/>
    <p:sldId id="352" r:id="rId22"/>
  </p:sldIdLst>
  <p:sldSz cx="9144000" cy="6858000" type="screen4x3"/>
  <p:notesSz cx="6797675" cy="9928225"/>
  <p:defaultTextStyle>
    <a:defPPr>
      <a:defRPr lang="en-AU"/>
    </a:defPPr>
    <a:lvl1pPr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1pPr>
    <a:lvl2pPr marL="4572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2pPr>
    <a:lvl3pPr marL="9144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3pPr>
    <a:lvl4pPr marL="13716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4pPr>
    <a:lvl5pPr marL="18288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603"/>
    <a:srgbClr val="B3A89B"/>
    <a:srgbClr val="FF6600"/>
    <a:srgbClr val="3333CC"/>
    <a:srgbClr val="008000"/>
    <a:srgbClr val="CC0000"/>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06" autoAdjust="0"/>
    <p:restoredTop sz="97609" autoAdjust="0"/>
  </p:normalViewPr>
  <p:slideViewPr>
    <p:cSldViewPr>
      <p:cViewPr varScale="1">
        <p:scale>
          <a:sx n="91" d="100"/>
          <a:sy n="91" d="100"/>
        </p:scale>
        <p:origin x="-1592" y="-76"/>
      </p:cViewPr>
      <p:guideLst>
        <p:guide orient="horz" pos="952"/>
        <p:guide orient="horz" pos="1200"/>
        <p:guide pos="528"/>
        <p:guide pos="5184"/>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DCFCE-DD86-454E-AF33-26C3780481EB}" type="doc">
      <dgm:prSet loTypeId="urn:microsoft.com/office/officeart/2009/layout/CircleArrowProcess" loCatId="process" qsTypeId="urn:microsoft.com/office/officeart/2005/8/quickstyle/3d6" qsCatId="3D" csTypeId="urn:microsoft.com/office/officeart/2005/8/colors/colorful2" csCatId="colorful" phldr="1"/>
      <dgm:spPr/>
      <dgm:t>
        <a:bodyPr/>
        <a:lstStyle/>
        <a:p>
          <a:endParaRPr lang="en-US"/>
        </a:p>
      </dgm:t>
    </dgm:pt>
    <dgm:pt modelId="{F7BEB742-BA73-4770-B8D6-53F4C2F21A46}">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Copyright/ Moral rights</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247F81E8-EEBF-46AD-B01D-6F596C16DDFA}" type="parTrans" cxnId="{B9B418E5-6334-492B-9107-D90AAF247C58}">
      <dgm:prSet/>
      <dgm:spPr/>
      <dgm:t>
        <a:bodyPr/>
        <a:lstStyle/>
        <a:p>
          <a:endParaRPr lang="en-US"/>
        </a:p>
      </dgm:t>
    </dgm:pt>
    <dgm:pt modelId="{453AD08A-625C-4982-ABE9-C5D85515070C}" type="sibTrans" cxnId="{B9B418E5-6334-492B-9107-D90AAF247C58}">
      <dgm:prSet/>
      <dgm:spPr/>
      <dgm:t>
        <a:bodyPr/>
        <a:lstStyle/>
        <a:p>
          <a:endParaRPr lang="en-US"/>
        </a:p>
      </dgm:t>
    </dgm:pt>
    <dgm:pt modelId="{58AFDFDA-D0BE-4281-BA17-6F10448C4810}">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Indigenous Cultural Intellectual Property</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A85E64A3-1058-4DAA-9AF6-A5BFDDF7078B}" type="parTrans" cxnId="{1BAA0272-0539-4934-8641-FEDD5E99D37C}">
      <dgm:prSet/>
      <dgm:spPr/>
      <dgm:t>
        <a:bodyPr/>
        <a:lstStyle/>
        <a:p>
          <a:endParaRPr lang="en-US"/>
        </a:p>
      </dgm:t>
    </dgm:pt>
    <dgm:pt modelId="{3459940E-1365-4DBE-8944-56478EA09597}" type="sibTrans" cxnId="{1BAA0272-0539-4934-8641-FEDD5E99D37C}">
      <dgm:prSet/>
      <dgm:spPr/>
      <dgm:t>
        <a:bodyPr/>
        <a:lstStyle/>
        <a:p>
          <a:endParaRPr lang="en-US"/>
        </a:p>
      </dgm:t>
    </dgm:pt>
    <dgm:pt modelId="{3A9D04CE-74E3-4123-8CDF-E0D3A730749D}">
      <dgm:prSet phldrT="[Text]" custT="1"/>
      <dgm:spPr/>
      <dgm:t>
        <a:bodyPr/>
        <a:lstStyle/>
        <a:p>
          <a:r>
            <a:rPr lang="en-US" sz="1000" b="1" cap="all" spc="0" smtClean="0">
              <a:ln w="0"/>
              <a:effectLst>
                <a:reflection blurRad="12700" stA="50000" endPos="50000" dist="5000" dir="5400000" sy="-100000" rotWithShape="0"/>
              </a:effectLst>
              <a:latin typeface="Candara" panose="020E0502030303020204" pitchFamily="34" charset="0"/>
            </a:rPr>
            <a:t>Licensing</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A6D592CA-589C-4F9A-B758-C08D567F814B}" type="parTrans" cxnId="{F9710909-CC2B-4B94-A25B-0E4F92052AFE}">
      <dgm:prSet/>
      <dgm:spPr/>
      <dgm:t>
        <a:bodyPr/>
        <a:lstStyle/>
        <a:p>
          <a:endParaRPr lang="en-US"/>
        </a:p>
      </dgm:t>
    </dgm:pt>
    <dgm:pt modelId="{7E9AEC39-6DA1-463C-B33F-F0A7BCFA5D1F}" type="sibTrans" cxnId="{F9710909-CC2B-4B94-A25B-0E4F92052AFE}">
      <dgm:prSet/>
      <dgm:spPr/>
      <dgm:t>
        <a:bodyPr/>
        <a:lstStyle/>
        <a:p>
          <a:endParaRPr lang="en-US"/>
        </a:p>
      </dgm:t>
    </dgm:pt>
    <dgm:pt modelId="{FCCDA438-B11C-43C3-85FB-DBDC8165DAC3}">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Access Controls (Secret, Sacred, Sorrow)</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73637FF4-7280-40A3-9E57-0A9AC0EE2931}" type="parTrans" cxnId="{A162782D-4769-4796-8906-33A57F5C04FF}">
      <dgm:prSet/>
      <dgm:spPr/>
      <dgm:t>
        <a:bodyPr/>
        <a:lstStyle/>
        <a:p>
          <a:endParaRPr lang="en-US"/>
        </a:p>
      </dgm:t>
    </dgm:pt>
    <dgm:pt modelId="{B1D44408-B544-4252-A1C7-858BC1833D6D}" type="sibTrans" cxnId="{A162782D-4769-4796-8906-33A57F5C04FF}">
      <dgm:prSet/>
      <dgm:spPr/>
      <dgm:t>
        <a:bodyPr/>
        <a:lstStyle/>
        <a:p>
          <a:endParaRPr lang="en-US"/>
        </a:p>
      </dgm:t>
    </dgm:pt>
    <dgm:pt modelId="{E4CE12A8-6B8D-43E2-9573-891E45E4BD54}">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Cultural Warning</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04F1CE3A-C2DE-4D3E-8D57-BBF1F87C0752}" type="parTrans" cxnId="{CD911285-DF1B-4DEC-BC7B-FBB277D79638}">
      <dgm:prSet/>
      <dgm:spPr/>
      <dgm:t>
        <a:bodyPr/>
        <a:lstStyle/>
        <a:p>
          <a:endParaRPr lang="en-US"/>
        </a:p>
      </dgm:t>
    </dgm:pt>
    <dgm:pt modelId="{DD2951BB-8E64-410A-8DDD-F9746C622448}" type="sibTrans" cxnId="{CD911285-DF1B-4DEC-BC7B-FBB277D79638}">
      <dgm:prSet/>
      <dgm:spPr/>
      <dgm:t>
        <a:bodyPr/>
        <a:lstStyle/>
        <a:p>
          <a:endParaRPr lang="en-US"/>
        </a:p>
      </dgm:t>
    </dgm:pt>
    <dgm:pt modelId="{DF1F979E-816C-4165-97E7-7A78B5AEE39E}">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Conditions of Use</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5B25CEA3-417E-4E10-A1A6-E49591A00718}" type="parTrans" cxnId="{4DBF95DD-850B-479E-B8AC-3214563CCB57}">
      <dgm:prSet/>
      <dgm:spPr/>
      <dgm:t>
        <a:bodyPr/>
        <a:lstStyle/>
        <a:p>
          <a:endParaRPr lang="en-US"/>
        </a:p>
      </dgm:t>
    </dgm:pt>
    <dgm:pt modelId="{DFA780E0-F560-4F0E-833A-7291DA417781}" type="sibTrans" cxnId="{4DBF95DD-850B-479E-B8AC-3214563CCB57}">
      <dgm:prSet/>
      <dgm:spPr/>
      <dgm:t>
        <a:bodyPr/>
        <a:lstStyle/>
        <a:p>
          <a:endParaRPr lang="en-US"/>
        </a:p>
      </dgm:t>
    </dgm:pt>
    <dgm:pt modelId="{DC28146D-96D9-4565-894B-B1787CB51F68}">
      <dgm:prSet phldrT="[Text]" custT="1"/>
      <dgm:spPr/>
      <dgm:t>
        <a:bodyPr/>
        <a:lstStyle/>
        <a:p>
          <a:r>
            <a:rPr lang="en-US" sz="1000" b="1" cap="all" spc="0" dirty="0" smtClean="0">
              <a:ln w="0"/>
              <a:effectLst>
                <a:reflection blurRad="12700" stA="50000" endPos="50000" dist="5000" dir="5400000" sy="-100000" rotWithShape="0"/>
              </a:effectLst>
              <a:latin typeface="Candara" panose="020E0502030303020204" pitchFamily="34" charset="0"/>
            </a:rPr>
            <a:t>Metadata</a:t>
          </a:r>
          <a:endParaRPr lang="en-US" sz="1000" b="1" cap="all" spc="0" dirty="0">
            <a:ln w="0"/>
            <a:effectLst>
              <a:reflection blurRad="12700" stA="50000" endPos="50000" dist="5000" dir="5400000" sy="-100000" rotWithShape="0"/>
            </a:effectLst>
            <a:latin typeface="Candara" panose="020E0502030303020204" pitchFamily="34" charset="0"/>
          </a:endParaRPr>
        </a:p>
      </dgm:t>
    </dgm:pt>
    <dgm:pt modelId="{6B17CE18-965E-429A-8CD8-3ECD0811AA81}" type="parTrans" cxnId="{DF87BCB2-D1C6-4467-8235-66DCD6C3BC46}">
      <dgm:prSet/>
      <dgm:spPr/>
      <dgm:t>
        <a:bodyPr/>
        <a:lstStyle/>
        <a:p>
          <a:endParaRPr lang="en-US"/>
        </a:p>
      </dgm:t>
    </dgm:pt>
    <dgm:pt modelId="{7A34951C-30FD-4B2A-8854-6EBD3A868571}" type="sibTrans" cxnId="{DF87BCB2-D1C6-4467-8235-66DCD6C3BC46}">
      <dgm:prSet/>
      <dgm:spPr/>
      <dgm:t>
        <a:bodyPr/>
        <a:lstStyle/>
        <a:p>
          <a:endParaRPr lang="en-US"/>
        </a:p>
      </dgm:t>
    </dgm:pt>
    <dgm:pt modelId="{B2246F31-D722-45A3-8A99-2EA2741CFDDF}" type="pres">
      <dgm:prSet presAssocID="{EDEDCFCE-DD86-454E-AF33-26C3780481EB}" presName="Name0" presStyleCnt="0">
        <dgm:presLayoutVars>
          <dgm:chMax val="7"/>
          <dgm:chPref val="7"/>
          <dgm:dir/>
          <dgm:animLvl val="lvl"/>
        </dgm:presLayoutVars>
      </dgm:prSet>
      <dgm:spPr/>
      <dgm:t>
        <a:bodyPr/>
        <a:lstStyle/>
        <a:p>
          <a:endParaRPr lang="en-US"/>
        </a:p>
      </dgm:t>
    </dgm:pt>
    <dgm:pt modelId="{F75C7CFA-33BC-409A-A4B8-7EC805CF498C}" type="pres">
      <dgm:prSet presAssocID="{F7BEB742-BA73-4770-B8D6-53F4C2F21A46}" presName="Accent1" presStyleCnt="0"/>
      <dgm:spPr/>
      <dgm:t>
        <a:bodyPr/>
        <a:lstStyle/>
        <a:p>
          <a:endParaRPr lang="en-US"/>
        </a:p>
      </dgm:t>
    </dgm:pt>
    <dgm:pt modelId="{A10BF775-20DF-4664-9D4B-997A2AC5EA6B}" type="pres">
      <dgm:prSet presAssocID="{F7BEB742-BA73-4770-B8D6-53F4C2F21A46}" presName="Accent" presStyleLbl="node1" presStyleIdx="0" presStyleCnt="7" custScaleX="121000" custScaleY="121000"/>
      <dgm:spPr/>
      <dgm:t>
        <a:bodyPr/>
        <a:lstStyle/>
        <a:p>
          <a:endParaRPr lang="en-US"/>
        </a:p>
      </dgm:t>
    </dgm:pt>
    <dgm:pt modelId="{827CE3B7-1EC8-49BE-B16E-DD08F3B560D5}" type="pres">
      <dgm:prSet presAssocID="{F7BEB742-BA73-4770-B8D6-53F4C2F21A46}" presName="Parent1" presStyleLbl="revTx" presStyleIdx="0" presStyleCnt="7" custLinFactNeighborX="11769" custLinFactNeighborY="-34580">
        <dgm:presLayoutVars>
          <dgm:chMax val="1"/>
          <dgm:chPref val="1"/>
          <dgm:bulletEnabled val="1"/>
        </dgm:presLayoutVars>
      </dgm:prSet>
      <dgm:spPr/>
      <dgm:t>
        <a:bodyPr/>
        <a:lstStyle/>
        <a:p>
          <a:endParaRPr lang="en-US"/>
        </a:p>
      </dgm:t>
    </dgm:pt>
    <dgm:pt modelId="{D1E17E11-4997-47AD-BC0B-ED4C5A25173E}" type="pres">
      <dgm:prSet presAssocID="{58AFDFDA-D0BE-4281-BA17-6F10448C4810}" presName="Accent2" presStyleCnt="0"/>
      <dgm:spPr/>
      <dgm:t>
        <a:bodyPr/>
        <a:lstStyle/>
        <a:p>
          <a:endParaRPr lang="en-US"/>
        </a:p>
      </dgm:t>
    </dgm:pt>
    <dgm:pt modelId="{63E456C4-87C5-4371-9FF5-1F38C2425392}" type="pres">
      <dgm:prSet presAssocID="{58AFDFDA-D0BE-4281-BA17-6F10448C4810}" presName="Accent" presStyleLbl="node1" presStyleIdx="1" presStyleCnt="7" custScaleX="121000" custScaleY="121000"/>
      <dgm:spPr/>
      <dgm:t>
        <a:bodyPr/>
        <a:lstStyle/>
        <a:p>
          <a:endParaRPr lang="en-US"/>
        </a:p>
      </dgm:t>
    </dgm:pt>
    <dgm:pt modelId="{7F3CE83A-5DB1-4D17-9BFE-FDEAA26F1F3A}" type="pres">
      <dgm:prSet presAssocID="{58AFDFDA-D0BE-4281-BA17-6F10448C4810}" presName="Parent2" presStyleLbl="revTx" presStyleIdx="1" presStyleCnt="7" custScaleX="158513" custScaleY="249187" custLinFactNeighborX="-9578" custLinFactNeighborY="-9105">
        <dgm:presLayoutVars>
          <dgm:chMax val="1"/>
          <dgm:chPref val="1"/>
          <dgm:bulletEnabled val="1"/>
        </dgm:presLayoutVars>
      </dgm:prSet>
      <dgm:spPr/>
      <dgm:t>
        <a:bodyPr/>
        <a:lstStyle/>
        <a:p>
          <a:endParaRPr lang="en-US"/>
        </a:p>
      </dgm:t>
    </dgm:pt>
    <dgm:pt modelId="{96080D52-0F65-45F5-A780-D3066FE72314}" type="pres">
      <dgm:prSet presAssocID="{DF1F979E-816C-4165-97E7-7A78B5AEE39E}" presName="Accent3" presStyleCnt="0"/>
      <dgm:spPr/>
      <dgm:t>
        <a:bodyPr/>
        <a:lstStyle/>
        <a:p>
          <a:endParaRPr lang="en-US"/>
        </a:p>
      </dgm:t>
    </dgm:pt>
    <dgm:pt modelId="{4340B547-5561-49BD-8C90-D13D94511274}" type="pres">
      <dgm:prSet presAssocID="{DF1F979E-816C-4165-97E7-7A78B5AEE39E}" presName="Accent" presStyleLbl="node1" presStyleIdx="2" presStyleCnt="7"/>
      <dgm:spPr/>
      <dgm:t>
        <a:bodyPr/>
        <a:lstStyle/>
        <a:p>
          <a:endParaRPr lang="en-US"/>
        </a:p>
      </dgm:t>
    </dgm:pt>
    <dgm:pt modelId="{A0C66219-56DE-41D7-802D-BACB0C13A034}" type="pres">
      <dgm:prSet presAssocID="{DF1F979E-816C-4165-97E7-7A78B5AEE39E}" presName="Parent3" presStyleLbl="revTx" presStyleIdx="2" presStyleCnt="7">
        <dgm:presLayoutVars>
          <dgm:chMax val="1"/>
          <dgm:chPref val="1"/>
          <dgm:bulletEnabled val="1"/>
        </dgm:presLayoutVars>
      </dgm:prSet>
      <dgm:spPr/>
      <dgm:t>
        <a:bodyPr/>
        <a:lstStyle/>
        <a:p>
          <a:endParaRPr lang="en-US"/>
        </a:p>
      </dgm:t>
    </dgm:pt>
    <dgm:pt modelId="{5040B03F-4473-404E-B853-B76094CCF884}" type="pres">
      <dgm:prSet presAssocID="{3A9D04CE-74E3-4123-8CDF-E0D3A730749D}" presName="Accent4" presStyleCnt="0"/>
      <dgm:spPr/>
      <dgm:t>
        <a:bodyPr/>
        <a:lstStyle/>
        <a:p>
          <a:endParaRPr lang="en-US"/>
        </a:p>
      </dgm:t>
    </dgm:pt>
    <dgm:pt modelId="{7407C1CF-17C2-41C2-967E-0EE3C5B14578}" type="pres">
      <dgm:prSet presAssocID="{3A9D04CE-74E3-4123-8CDF-E0D3A730749D}" presName="Accent" presStyleLbl="node1" presStyleIdx="3" presStyleCnt="7"/>
      <dgm:spPr/>
      <dgm:t>
        <a:bodyPr/>
        <a:lstStyle/>
        <a:p>
          <a:endParaRPr lang="en-US"/>
        </a:p>
      </dgm:t>
    </dgm:pt>
    <dgm:pt modelId="{E02C3467-4142-4154-8AB9-1CB6994EBB69}" type="pres">
      <dgm:prSet presAssocID="{3A9D04CE-74E3-4123-8CDF-E0D3A730749D}" presName="Parent4" presStyleLbl="revTx" presStyleIdx="3" presStyleCnt="7">
        <dgm:presLayoutVars>
          <dgm:chMax val="1"/>
          <dgm:chPref val="1"/>
          <dgm:bulletEnabled val="1"/>
        </dgm:presLayoutVars>
      </dgm:prSet>
      <dgm:spPr/>
      <dgm:t>
        <a:bodyPr/>
        <a:lstStyle/>
        <a:p>
          <a:endParaRPr lang="en-US"/>
        </a:p>
      </dgm:t>
    </dgm:pt>
    <dgm:pt modelId="{6618864A-C05E-43CE-AC0A-78B41B10D4AC}" type="pres">
      <dgm:prSet presAssocID="{FCCDA438-B11C-43C3-85FB-DBDC8165DAC3}" presName="Accent5" presStyleCnt="0"/>
      <dgm:spPr/>
      <dgm:t>
        <a:bodyPr/>
        <a:lstStyle/>
        <a:p>
          <a:endParaRPr lang="en-US"/>
        </a:p>
      </dgm:t>
    </dgm:pt>
    <dgm:pt modelId="{2F14F98C-4AF8-4C13-9D2C-CD3DE1C2CC35}" type="pres">
      <dgm:prSet presAssocID="{FCCDA438-B11C-43C3-85FB-DBDC8165DAC3}" presName="Accent" presStyleLbl="node1" presStyleIdx="4" presStyleCnt="7" custScaleX="121000" custScaleY="121000"/>
      <dgm:spPr/>
      <dgm:t>
        <a:bodyPr/>
        <a:lstStyle/>
        <a:p>
          <a:endParaRPr lang="en-US"/>
        </a:p>
      </dgm:t>
    </dgm:pt>
    <dgm:pt modelId="{8FB49E11-F948-460D-B10D-FBB8D44D61A0}" type="pres">
      <dgm:prSet presAssocID="{FCCDA438-B11C-43C3-85FB-DBDC8165DAC3}" presName="Parent5" presStyleLbl="revTx" presStyleIdx="4" presStyleCnt="7" custLinFactNeighborY="-10761">
        <dgm:presLayoutVars>
          <dgm:chMax val="1"/>
          <dgm:chPref val="1"/>
          <dgm:bulletEnabled val="1"/>
        </dgm:presLayoutVars>
      </dgm:prSet>
      <dgm:spPr/>
      <dgm:t>
        <a:bodyPr/>
        <a:lstStyle/>
        <a:p>
          <a:endParaRPr lang="en-US"/>
        </a:p>
      </dgm:t>
    </dgm:pt>
    <dgm:pt modelId="{BFC5BF65-A20D-4695-8519-2E4D287A69F1}" type="pres">
      <dgm:prSet presAssocID="{E4CE12A8-6B8D-43E2-9573-891E45E4BD54}" presName="Accent6" presStyleCnt="0"/>
      <dgm:spPr/>
      <dgm:t>
        <a:bodyPr/>
        <a:lstStyle/>
        <a:p>
          <a:endParaRPr lang="en-US"/>
        </a:p>
      </dgm:t>
    </dgm:pt>
    <dgm:pt modelId="{6A30B3C1-BBAD-4283-8DF3-351C4EAB6795}" type="pres">
      <dgm:prSet presAssocID="{E4CE12A8-6B8D-43E2-9573-891E45E4BD54}" presName="Accent" presStyleLbl="node1" presStyleIdx="5" presStyleCnt="7"/>
      <dgm:spPr/>
      <dgm:t>
        <a:bodyPr/>
        <a:lstStyle/>
        <a:p>
          <a:endParaRPr lang="en-US"/>
        </a:p>
      </dgm:t>
    </dgm:pt>
    <dgm:pt modelId="{D43A624C-EE5A-48A4-A2C5-609A61F422EF}" type="pres">
      <dgm:prSet presAssocID="{E4CE12A8-6B8D-43E2-9573-891E45E4BD54}" presName="Parent6" presStyleLbl="revTx" presStyleIdx="5" presStyleCnt="7">
        <dgm:presLayoutVars>
          <dgm:chMax val="1"/>
          <dgm:chPref val="1"/>
          <dgm:bulletEnabled val="1"/>
        </dgm:presLayoutVars>
      </dgm:prSet>
      <dgm:spPr/>
      <dgm:t>
        <a:bodyPr/>
        <a:lstStyle/>
        <a:p>
          <a:endParaRPr lang="en-US"/>
        </a:p>
      </dgm:t>
    </dgm:pt>
    <dgm:pt modelId="{74C7F779-4B56-4303-B20D-4D2CE1BB40E4}" type="pres">
      <dgm:prSet presAssocID="{DC28146D-96D9-4565-894B-B1787CB51F68}" presName="Accent7" presStyleCnt="0"/>
      <dgm:spPr/>
      <dgm:t>
        <a:bodyPr/>
        <a:lstStyle/>
        <a:p>
          <a:endParaRPr lang="en-US"/>
        </a:p>
      </dgm:t>
    </dgm:pt>
    <dgm:pt modelId="{E91759AC-1239-4E09-954F-1BEA6747DBE0}" type="pres">
      <dgm:prSet presAssocID="{DC28146D-96D9-4565-894B-B1787CB51F68}" presName="Accent" presStyleLbl="node1" presStyleIdx="6" presStyleCnt="7"/>
      <dgm:spPr/>
      <dgm:t>
        <a:bodyPr/>
        <a:lstStyle/>
        <a:p>
          <a:endParaRPr lang="en-US"/>
        </a:p>
      </dgm:t>
    </dgm:pt>
    <dgm:pt modelId="{1D92FDDC-BF3B-4781-B722-8892C86F3904}" type="pres">
      <dgm:prSet presAssocID="{DC28146D-96D9-4565-894B-B1787CB51F68}" presName="Parent7" presStyleLbl="revTx" presStyleIdx="6" presStyleCnt="7">
        <dgm:presLayoutVars>
          <dgm:chMax val="1"/>
          <dgm:chPref val="1"/>
          <dgm:bulletEnabled val="1"/>
        </dgm:presLayoutVars>
      </dgm:prSet>
      <dgm:spPr/>
      <dgm:t>
        <a:bodyPr/>
        <a:lstStyle/>
        <a:p>
          <a:endParaRPr lang="en-US"/>
        </a:p>
      </dgm:t>
    </dgm:pt>
  </dgm:ptLst>
  <dgm:cxnLst>
    <dgm:cxn modelId="{A65504A9-ADC4-45EE-8A02-B6C42DB4E97D}" type="presOf" srcId="{58AFDFDA-D0BE-4281-BA17-6F10448C4810}" destId="{7F3CE83A-5DB1-4D17-9BFE-FDEAA26F1F3A}" srcOrd="0" destOrd="0" presId="urn:microsoft.com/office/officeart/2009/layout/CircleArrowProcess"/>
    <dgm:cxn modelId="{D82A4E76-A0B1-454C-9A51-652EE994C081}" type="presOf" srcId="{3A9D04CE-74E3-4123-8CDF-E0D3A730749D}" destId="{E02C3467-4142-4154-8AB9-1CB6994EBB69}" srcOrd="0" destOrd="0" presId="urn:microsoft.com/office/officeart/2009/layout/CircleArrowProcess"/>
    <dgm:cxn modelId="{1BAA0272-0539-4934-8641-FEDD5E99D37C}" srcId="{EDEDCFCE-DD86-454E-AF33-26C3780481EB}" destId="{58AFDFDA-D0BE-4281-BA17-6F10448C4810}" srcOrd="1" destOrd="0" parTransId="{A85E64A3-1058-4DAA-9AF6-A5BFDDF7078B}" sibTransId="{3459940E-1365-4DBE-8944-56478EA09597}"/>
    <dgm:cxn modelId="{CD911285-DF1B-4DEC-BC7B-FBB277D79638}" srcId="{EDEDCFCE-DD86-454E-AF33-26C3780481EB}" destId="{E4CE12A8-6B8D-43E2-9573-891E45E4BD54}" srcOrd="5" destOrd="0" parTransId="{04F1CE3A-C2DE-4D3E-8D57-BBF1F87C0752}" sibTransId="{DD2951BB-8E64-410A-8DDD-F9746C622448}"/>
    <dgm:cxn modelId="{4ED326E0-A612-489F-82DC-AB5B47D8C790}" type="presOf" srcId="{E4CE12A8-6B8D-43E2-9573-891E45E4BD54}" destId="{D43A624C-EE5A-48A4-A2C5-609A61F422EF}" srcOrd="0" destOrd="0" presId="urn:microsoft.com/office/officeart/2009/layout/CircleArrowProcess"/>
    <dgm:cxn modelId="{F9710909-CC2B-4B94-A25B-0E4F92052AFE}" srcId="{EDEDCFCE-DD86-454E-AF33-26C3780481EB}" destId="{3A9D04CE-74E3-4123-8CDF-E0D3A730749D}" srcOrd="3" destOrd="0" parTransId="{A6D592CA-589C-4F9A-B758-C08D567F814B}" sibTransId="{7E9AEC39-6DA1-463C-B33F-F0A7BCFA5D1F}"/>
    <dgm:cxn modelId="{DF87BCB2-D1C6-4467-8235-66DCD6C3BC46}" srcId="{EDEDCFCE-DD86-454E-AF33-26C3780481EB}" destId="{DC28146D-96D9-4565-894B-B1787CB51F68}" srcOrd="6" destOrd="0" parTransId="{6B17CE18-965E-429A-8CD8-3ECD0811AA81}" sibTransId="{7A34951C-30FD-4B2A-8854-6EBD3A868571}"/>
    <dgm:cxn modelId="{85CC1EE0-48A0-41FE-B1E0-2CFB3BDD335F}" type="presOf" srcId="{F7BEB742-BA73-4770-B8D6-53F4C2F21A46}" destId="{827CE3B7-1EC8-49BE-B16E-DD08F3B560D5}" srcOrd="0" destOrd="0" presId="urn:microsoft.com/office/officeart/2009/layout/CircleArrowProcess"/>
    <dgm:cxn modelId="{4A3467EA-E2CD-47E8-89BF-4FD02AC94F27}" type="presOf" srcId="{DF1F979E-816C-4165-97E7-7A78B5AEE39E}" destId="{A0C66219-56DE-41D7-802D-BACB0C13A034}" srcOrd="0" destOrd="0" presId="urn:microsoft.com/office/officeart/2009/layout/CircleArrowProcess"/>
    <dgm:cxn modelId="{9B8C1784-B8D1-44F0-86F9-F64529F9B54B}" type="presOf" srcId="{DC28146D-96D9-4565-894B-B1787CB51F68}" destId="{1D92FDDC-BF3B-4781-B722-8892C86F3904}" srcOrd="0" destOrd="0" presId="urn:microsoft.com/office/officeart/2009/layout/CircleArrowProcess"/>
    <dgm:cxn modelId="{4DBF95DD-850B-479E-B8AC-3214563CCB57}" srcId="{EDEDCFCE-DD86-454E-AF33-26C3780481EB}" destId="{DF1F979E-816C-4165-97E7-7A78B5AEE39E}" srcOrd="2" destOrd="0" parTransId="{5B25CEA3-417E-4E10-A1A6-E49591A00718}" sibTransId="{DFA780E0-F560-4F0E-833A-7291DA417781}"/>
    <dgm:cxn modelId="{B9B418E5-6334-492B-9107-D90AAF247C58}" srcId="{EDEDCFCE-DD86-454E-AF33-26C3780481EB}" destId="{F7BEB742-BA73-4770-B8D6-53F4C2F21A46}" srcOrd="0" destOrd="0" parTransId="{247F81E8-EEBF-46AD-B01D-6F596C16DDFA}" sibTransId="{453AD08A-625C-4982-ABE9-C5D85515070C}"/>
    <dgm:cxn modelId="{35689B70-FE53-417F-B4C0-8BD4832CA8DE}" type="presOf" srcId="{FCCDA438-B11C-43C3-85FB-DBDC8165DAC3}" destId="{8FB49E11-F948-460D-B10D-FBB8D44D61A0}" srcOrd="0" destOrd="0" presId="urn:microsoft.com/office/officeart/2009/layout/CircleArrowProcess"/>
    <dgm:cxn modelId="{A162782D-4769-4796-8906-33A57F5C04FF}" srcId="{EDEDCFCE-DD86-454E-AF33-26C3780481EB}" destId="{FCCDA438-B11C-43C3-85FB-DBDC8165DAC3}" srcOrd="4" destOrd="0" parTransId="{73637FF4-7280-40A3-9E57-0A9AC0EE2931}" sibTransId="{B1D44408-B544-4252-A1C7-858BC1833D6D}"/>
    <dgm:cxn modelId="{1BDDCAFB-6A57-4442-9288-34011510DE9E}" type="presOf" srcId="{EDEDCFCE-DD86-454E-AF33-26C3780481EB}" destId="{B2246F31-D722-45A3-8A99-2EA2741CFDDF}" srcOrd="0" destOrd="0" presId="urn:microsoft.com/office/officeart/2009/layout/CircleArrowProcess"/>
    <dgm:cxn modelId="{F9C73540-918F-48A7-A53C-8986C8CC998A}" type="presParOf" srcId="{B2246F31-D722-45A3-8A99-2EA2741CFDDF}" destId="{F75C7CFA-33BC-409A-A4B8-7EC805CF498C}" srcOrd="0" destOrd="0" presId="urn:microsoft.com/office/officeart/2009/layout/CircleArrowProcess"/>
    <dgm:cxn modelId="{64403CD6-C814-488A-AC0C-92D478E3BE10}" type="presParOf" srcId="{F75C7CFA-33BC-409A-A4B8-7EC805CF498C}" destId="{A10BF775-20DF-4664-9D4B-997A2AC5EA6B}" srcOrd="0" destOrd="0" presId="urn:microsoft.com/office/officeart/2009/layout/CircleArrowProcess"/>
    <dgm:cxn modelId="{15A486AA-2FED-4B02-BC16-19917E9FC870}" type="presParOf" srcId="{B2246F31-D722-45A3-8A99-2EA2741CFDDF}" destId="{827CE3B7-1EC8-49BE-B16E-DD08F3B560D5}" srcOrd="1" destOrd="0" presId="urn:microsoft.com/office/officeart/2009/layout/CircleArrowProcess"/>
    <dgm:cxn modelId="{64B53928-7764-4E86-9EC8-72E45F0180B4}" type="presParOf" srcId="{B2246F31-D722-45A3-8A99-2EA2741CFDDF}" destId="{D1E17E11-4997-47AD-BC0B-ED4C5A25173E}" srcOrd="2" destOrd="0" presId="urn:microsoft.com/office/officeart/2009/layout/CircleArrowProcess"/>
    <dgm:cxn modelId="{492C0400-4974-418C-B746-2838AA883E6E}" type="presParOf" srcId="{D1E17E11-4997-47AD-BC0B-ED4C5A25173E}" destId="{63E456C4-87C5-4371-9FF5-1F38C2425392}" srcOrd="0" destOrd="0" presId="urn:microsoft.com/office/officeart/2009/layout/CircleArrowProcess"/>
    <dgm:cxn modelId="{F0E012FF-67A7-46FC-8361-EE42700A0B16}" type="presParOf" srcId="{B2246F31-D722-45A3-8A99-2EA2741CFDDF}" destId="{7F3CE83A-5DB1-4D17-9BFE-FDEAA26F1F3A}" srcOrd="3" destOrd="0" presId="urn:microsoft.com/office/officeart/2009/layout/CircleArrowProcess"/>
    <dgm:cxn modelId="{73E553F1-2E45-47DA-A621-29056D1CBABC}" type="presParOf" srcId="{B2246F31-D722-45A3-8A99-2EA2741CFDDF}" destId="{96080D52-0F65-45F5-A780-D3066FE72314}" srcOrd="4" destOrd="0" presId="urn:microsoft.com/office/officeart/2009/layout/CircleArrowProcess"/>
    <dgm:cxn modelId="{75826DE3-F0E2-44A3-ABAF-DF5C11AB482B}" type="presParOf" srcId="{96080D52-0F65-45F5-A780-D3066FE72314}" destId="{4340B547-5561-49BD-8C90-D13D94511274}" srcOrd="0" destOrd="0" presId="urn:microsoft.com/office/officeart/2009/layout/CircleArrowProcess"/>
    <dgm:cxn modelId="{40F7FBD2-F247-4EFD-B95D-A4BAF54986C7}" type="presParOf" srcId="{B2246F31-D722-45A3-8A99-2EA2741CFDDF}" destId="{A0C66219-56DE-41D7-802D-BACB0C13A034}" srcOrd="5" destOrd="0" presId="urn:microsoft.com/office/officeart/2009/layout/CircleArrowProcess"/>
    <dgm:cxn modelId="{C9512F6C-6C86-4295-B511-E0D44CF75C62}" type="presParOf" srcId="{B2246F31-D722-45A3-8A99-2EA2741CFDDF}" destId="{5040B03F-4473-404E-B853-B76094CCF884}" srcOrd="6" destOrd="0" presId="urn:microsoft.com/office/officeart/2009/layout/CircleArrowProcess"/>
    <dgm:cxn modelId="{AA71E6F6-FD9B-43F5-8B73-B8A65EF8ED78}" type="presParOf" srcId="{5040B03F-4473-404E-B853-B76094CCF884}" destId="{7407C1CF-17C2-41C2-967E-0EE3C5B14578}" srcOrd="0" destOrd="0" presId="urn:microsoft.com/office/officeart/2009/layout/CircleArrowProcess"/>
    <dgm:cxn modelId="{8FF1C8AD-9888-4077-8C35-DA2B015F14FA}" type="presParOf" srcId="{B2246F31-D722-45A3-8A99-2EA2741CFDDF}" destId="{E02C3467-4142-4154-8AB9-1CB6994EBB69}" srcOrd="7" destOrd="0" presId="urn:microsoft.com/office/officeart/2009/layout/CircleArrowProcess"/>
    <dgm:cxn modelId="{4BD72BD0-45E8-4067-9521-DBEB782791CF}" type="presParOf" srcId="{B2246F31-D722-45A3-8A99-2EA2741CFDDF}" destId="{6618864A-C05E-43CE-AC0A-78B41B10D4AC}" srcOrd="8" destOrd="0" presId="urn:microsoft.com/office/officeart/2009/layout/CircleArrowProcess"/>
    <dgm:cxn modelId="{39818B5B-A8D7-4A37-A48F-E92785892E60}" type="presParOf" srcId="{6618864A-C05E-43CE-AC0A-78B41B10D4AC}" destId="{2F14F98C-4AF8-4C13-9D2C-CD3DE1C2CC35}" srcOrd="0" destOrd="0" presId="urn:microsoft.com/office/officeart/2009/layout/CircleArrowProcess"/>
    <dgm:cxn modelId="{13950DDA-C79A-4541-8239-17B70C31CBC6}" type="presParOf" srcId="{B2246F31-D722-45A3-8A99-2EA2741CFDDF}" destId="{8FB49E11-F948-460D-B10D-FBB8D44D61A0}" srcOrd="9" destOrd="0" presId="urn:microsoft.com/office/officeart/2009/layout/CircleArrowProcess"/>
    <dgm:cxn modelId="{C4B6200C-FA0C-4373-A26B-789EAECD60EB}" type="presParOf" srcId="{B2246F31-D722-45A3-8A99-2EA2741CFDDF}" destId="{BFC5BF65-A20D-4695-8519-2E4D287A69F1}" srcOrd="10" destOrd="0" presId="urn:microsoft.com/office/officeart/2009/layout/CircleArrowProcess"/>
    <dgm:cxn modelId="{F7F2E93A-95E3-4912-8430-F09E222C52AB}" type="presParOf" srcId="{BFC5BF65-A20D-4695-8519-2E4D287A69F1}" destId="{6A30B3C1-BBAD-4283-8DF3-351C4EAB6795}" srcOrd="0" destOrd="0" presId="urn:microsoft.com/office/officeart/2009/layout/CircleArrowProcess"/>
    <dgm:cxn modelId="{344FFA82-CF8E-449B-8B4E-95BC3A0DCD21}" type="presParOf" srcId="{B2246F31-D722-45A3-8A99-2EA2741CFDDF}" destId="{D43A624C-EE5A-48A4-A2C5-609A61F422EF}" srcOrd="11" destOrd="0" presId="urn:microsoft.com/office/officeart/2009/layout/CircleArrowProcess"/>
    <dgm:cxn modelId="{E35F4F6C-3470-4AED-A61E-9A79F31EBE49}" type="presParOf" srcId="{B2246F31-D722-45A3-8A99-2EA2741CFDDF}" destId="{74C7F779-4B56-4303-B20D-4D2CE1BB40E4}" srcOrd="12" destOrd="0" presId="urn:microsoft.com/office/officeart/2009/layout/CircleArrowProcess"/>
    <dgm:cxn modelId="{839908AD-66EC-4573-90B4-02EA30BAE1FF}" type="presParOf" srcId="{74C7F779-4B56-4303-B20D-4D2CE1BB40E4}" destId="{E91759AC-1239-4E09-954F-1BEA6747DBE0}" srcOrd="0" destOrd="0" presId="urn:microsoft.com/office/officeart/2009/layout/CircleArrowProcess"/>
    <dgm:cxn modelId="{CB8E6C08-08DE-42C1-A091-63638ECEF05B}" type="presParOf" srcId="{B2246F31-D722-45A3-8A99-2EA2741CFDDF}" destId="{1D92FDDC-BF3B-4781-B722-8892C86F3904}" srcOrd="1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BF775-20DF-4664-9D4B-997A2AC5EA6B}">
      <dsp:nvSpPr>
        <dsp:cNvPr id="0" name=""/>
        <dsp:cNvSpPr/>
      </dsp:nvSpPr>
      <dsp:spPr>
        <a:xfrm>
          <a:off x="3681961" y="-75983"/>
          <a:ext cx="1751083" cy="175123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27CE3B7-1EC8-49BE-B16E-DD08F3B560D5}">
      <dsp:nvSpPr>
        <dsp:cNvPr id="0" name=""/>
        <dsp:cNvSpPr/>
      </dsp:nvSpPr>
      <dsp:spPr>
        <a:xfrm>
          <a:off x="4248475" y="460447"/>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Copyright/ Moral rights</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4248475" y="460447"/>
        <a:ext cx="807606" cy="403648"/>
      </dsp:txXfrm>
    </dsp:sp>
    <dsp:sp modelId="{63E456C4-87C5-4371-9FF5-1F38C2425392}">
      <dsp:nvSpPr>
        <dsp:cNvPr id="0" name=""/>
        <dsp:cNvSpPr/>
      </dsp:nvSpPr>
      <dsp:spPr>
        <a:xfrm>
          <a:off x="3279922" y="755392"/>
          <a:ext cx="1751083" cy="1751236"/>
        </a:xfrm>
        <a:prstGeom prst="leftCircularArrow">
          <a:avLst>
            <a:gd name="adj1" fmla="val 10980"/>
            <a:gd name="adj2" fmla="val 1142322"/>
            <a:gd name="adj3" fmla="val 6300000"/>
            <a:gd name="adj4" fmla="val 18900000"/>
            <a:gd name="adj5" fmla="val 12500"/>
          </a:avLst>
        </a:prstGeom>
        <a:solidFill>
          <a:schemeClr val="accent2">
            <a:hueOff val="-2400000"/>
            <a:satOff val="-8334"/>
            <a:lumOff val="1000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7F3CE83A-5DB1-4D17-9BFE-FDEAA26F1F3A}">
      <dsp:nvSpPr>
        <dsp:cNvPr id="0" name=""/>
        <dsp:cNvSpPr/>
      </dsp:nvSpPr>
      <dsp:spPr>
        <a:xfrm>
          <a:off x="3436131" y="1095458"/>
          <a:ext cx="1280161" cy="100583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Indigenous Cultural Intellectual Property</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3436131" y="1095458"/>
        <a:ext cx="1280161" cy="1005838"/>
      </dsp:txXfrm>
    </dsp:sp>
    <dsp:sp modelId="{4340B547-5561-49BD-8C90-D13D94511274}">
      <dsp:nvSpPr>
        <dsp:cNvPr id="0" name=""/>
        <dsp:cNvSpPr/>
      </dsp:nvSpPr>
      <dsp:spPr>
        <a:xfrm>
          <a:off x="3833915" y="1742536"/>
          <a:ext cx="1447176" cy="1447303"/>
        </a:xfrm>
        <a:prstGeom prst="circularArrow">
          <a:avLst>
            <a:gd name="adj1" fmla="val 10980"/>
            <a:gd name="adj2" fmla="val 1142322"/>
            <a:gd name="adj3" fmla="val 4500000"/>
            <a:gd name="adj4" fmla="val 13500000"/>
            <a:gd name="adj5" fmla="val 12500"/>
          </a:avLst>
        </a:prstGeom>
        <a:solidFill>
          <a:schemeClr val="accent2">
            <a:hueOff val="-4800000"/>
            <a:satOff val="-16668"/>
            <a:lumOff val="2000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A0C66219-56DE-41D7-802D-BACB0C13A034}">
      <dsp:nvSpPr>
        <dsp:cNvPr id="0" name=""/>
        <dsp:cNvSpPr/>
      </dsp:nvSpPr>
      <dsp:spPr>
        <a:xfrm>
          <a:off x="4153428" y="2266581"/>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Conditions of Use</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4153428" y="2266581"/>
        <a:ext cx="807606" cy="403648"/>
      </dsp:txXfrm>
    </dsp:sp>
    <dsp:sp modelId="{7407C1CF-17C2-41C2-967E-0EE3C5B14578}">
      <dsp:nvSpPr>
        <dsp:cNvPr id="0" name=""/>
        <dsp:cNvSpPr/>
      </dsp:nvSpPr>
      <dsp:spPr>
        <a:xfrm>
          <a:off x="3431876" y="2575813"/>
          <a:ext cx="1447176" cy="1447303"/>
        </a:xfrm>
        <a:prstGeom prst="leftCircularArrow">
          <a:avLst>
            <a:gd name="adj1" fmla="val 10980"/>
            <a:gd name="adj2" fmla="val 1142322"/>
            <a:gd name="adj3" fmla="val 6300000"/>
            <a:gd name="adj4" fmla="val 18900000"/>
            <a:gd name="adj5" fmla="val 12500"/>
          </a:avLst>
        </a:prstGeom>
        <a:solidFill>
          <a:schemeClr val="accent2">
            <a:hueOff val="-7200000"/>
            <a:satOff val="-25001"/>
            <a:lumOff val="3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E02C3467-4142-4154-8AB9-1CB6994EBB69}">
      <dsp:nvSpPr>
        <dsp:cNvPr id="0" name=""/>
        <dsp:cNvSpPr/>
      </dsp:nvSpPr>
      <dsp:spPr>
        <a:xfrm>
          <a:off x="3749761" y="3099858"/>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smtClean="0">
              <a:ln w="0"/>
              <a:effectLst>
                <a:reflection blurRad="12700" stA="50000" endPos="50000" dist="5000" dir="5400000" sy="-100000" rotWithShape="0"/>
              </a:effectLst>
              <a:latin typeface="Candara" panose="020E0502030303020204" pitchFamily="34" charset="0"/>
            </a:rPr>
            <a:t>Licensing</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3749761" y="3099858"/>
        <a:ext cx="807606" cy="403648"/>
      </dsp:txXfrm>
    </dsp:sp>
    <dsp:sp modelId="{2F14F98C-4AF8-4C13-9D2C-CD3DE1C2CC35}">
      <dsp:nvSpPr>
        <dsp:cNvPr id="0" name=""/>
        <dsp:cNvSpPr/>
      </dsp:nvSpPr>
      <dsp:spPr>
        <a:xfrm>
          <a:off x="3681961" y="3255855"/>
          <a:ext cx="1751083" cy="1751236"/>
        </a:xfrm>
        <a:prstGeom prst="circularArrow">
          <a:avLst>
            <a:gd name="adj1" fmla="val 10980"/>
            <a:gd name="adj2" fmla="val 1142322"/>
            <a:gd name="adj3" fmla="val 4500000"/>
            <a:gd name="adj4" fmla="val 13500000"/>
            <a:gd name="adj5" fmla="val 12500"/>
          </a:avLst>
        </a:prstGeom>
        <a:solidFill>
          <a:schemeClr val="accent2">
            <a:hueOff val="-9600000"/>
            <a:satOff val="-33335"/>
            <a:lumOff val="4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FB49E11-F948-460D-B10D-FBB8D44D61A0}">
      <dsp:nvSpPr>
        <dsp:cNvPr id="0" name=""/>
        <dsp:cNvSpPr/>
      </dsp:nvSpPr>
      <dsp:spPr>
        <a:xfrm>
          <a:off x="4153428" y="3888431"/>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Access Controls (Secret, Sacred, Sorrow)</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4153428" y="3888431"/>
        <a:ext cx="807606" cy="403648"/>
      </dsp:txXfrm>
    </dsp:sp>
    <dsp:sp modelId="{6A30B3C1-BBAD-4283-8DF3-351C4EAB6795}">
      <dsp:nvSpPr>
        <dsp:cNvPr id="0" name=""/>
        <dsp:cNvSpPr/>
      </dsp:nvSpPr>
      <dsp:spPr>
        <a:xfrm>
          <a:off x="3431876" y="4241098"/>
          <a:ext cx="1447176" cy="1447303"/>
        </a:xfrm>
        <a:prstGeom prst="leftCircularArrow">
          <a:avLst>
            <a:gd name="adj1" fmla="val 10980"/>
            <a:gd name="adj2" fmla="val 1142322"/>
            <a:gd name="adj3" fmla="val 6300000"/>
            <a:gd name="adj4" fmla="val 18900000"/>
            <a:gd name="adj5" fmla="val 12500"/>
          </a:avLst>
        </a:prstGeom>
        <a:solidFill>
          <a:schemeClr val="accent2">
            <a:hueOff val="-12000000"/>
            <a:satOff val="-41669"/>
            <a:lumOff val="5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D43A624C-EE5A-48A4-A2C5-609A61F422EF}">
      <dsp:nvSpPr>
        <dsp:cNvPr id="0" name=""/>
        <dsp:cNvSpPr/>
      </dsp:nvSpPr>
      <dsp:spPr>
        <a:xfrm>
          <a:off x="3749761" y="4765144"/>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Cultural Warning</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3749761" y="4765144"/>
        <a:ext cx="807606" cy="403648"/>
      </dsp:txXfrm>
    </dsp:sp>
    <dsp:sp modelId="{E91759AC-1239-4E09-954F-1BEA6747DBE0}">
      <dsp:nvSpPr>
        <dsp:cNvPr id="0" name=""/>
        <dsp:cNvSpPr/>
      </dsp:nvSpPr>
      <dsp:spPr>
        <a:xfrm>
          <a:off x="3936800" y="5168792"/>
          <a:ext cx="1243306" cy="1243894"/>
        </a:xfrm>
        <a:prstGeom prst="blockArc">
          <a:avLst>
            <a:gd name="adj1" fmla="val 13500000"/>
            <a:gd name="adj2" fmla="val 10800000"/>
            <a:gd name="adj3" fmla="val 12740"/>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1D92FDDC-BF3B-4781-B722-8892C86F3904}">
      <dsp:nvSpPr>
        <dsp:cNvPr id="0" name=""/>
        <dsp:cNvSpPr/>
      </dsp:nvSpPr>
      <dsp:spPr>
        <a:xfrm>
          <a:off x="4153428" y="5598420"/>
          <a:ext cx="807606" cy="403648"/>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cap="all" spc="0" dirty="0" smtClean="0">
              <a:ln w="0"/>
              <a:effectLst>
                <a:reflection blurRad="12700" stA="50000" endPos="50000" dist="5000" dir="5400000" sy="-100000" rotWithShape="0"/>
              </a:effectLst>
              <a:latin typeface="Candara" panose="020E0502030303020204" pitchFamily="34" charset="0"/>
            </a:rPr>
            <a:t>Metadata</a:t>
          </a:r>
          <a:endParaRPr lang="en-US" sz="1000" b="1" kern="1200" cap="all" spc="0" dirty="0">
            <a:ln w="0"/>
            <a:effectLst>
              <a:reflection blurRad="12700" stA="50000" endPos="50000" dist="5000" dir="5400000" sy="-100000" rotWithShape="0"/>
            </a:effectLst>
            <a:latin typeface="Candara" panose="020E0502030303020204" pitchFamily="34" charset="0"/>
          </a:endParaRPr>
        </a:p>
      </dsp:txBody>
      <dsp:txXfrm>
        <a:off x="4153428" y="5598420"/>
        <a:ext cx="807606" cy="40364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buClrTx/>
              <a:buSzTx/>
              <a:buFontTx/>
              <a:buNone/>
              <a:defRPr sz="1200" smtClean="0"/>
            </a:lvl1pPr>
          </a:lstStyle>
          <a:p>
            <a:pPr>
              <a:defRPr/>
            </a:pPr>
            <a:endParaRPr lang="en-US" dirty="0">
              <a:latin typeface="Arial Narrow"/>
              <a:cs typeface="Arial Narrow"/>
            </a:endParaRPr>
          </a:p>
        </p:txBody>
      </p:sp>
      <p:sp>
        <p:nvSpPr>
          <p:cNvPr id="1863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SzTx/>
              <a:buFontTx/>
              <a:buNone/>
              <a:defRPr sz="1200" smtClean="0"/>
            </a:lvl1pPr>
          </a:lstStyle>
          <a:p>
            <a:pPr>
              <a:defRPr/>
            </a:pPr>
            <a:endParaRPr lang="en-US" dirty="0">
              <a:latin typeface="Arial Narrow"/>
              <a:cs typeface="Arial Narrow"/>
            </a:endParaRPr>
          </a:p>
        </p:txBody>
      </p:sp>
      <p:sp>
        <p:nvSpPr>
          <p:cNvPr id="1863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buClrTx/>
              <a:buSzTx/>
              <a:buFontTx/>
              <a:buNone/>
              <a:defRPr sz="1200" smtClean="0"/>
            </a:lvl1pPr>
          </a:lstStyle>
          <a:p>
            <a:pPr>
              <a:defRPr/>
            </a:pPr>
            <a:endParaRPr lang="en-US" dirty="0">
              <a:latin typeface="Arial Narrow"/>
              <a:cs typeface="Arial Narrow"/>
            </a:endParaRPr>
          </a:p>
        </p:txBody>
      </p:sp>
      <p:sp>
        <p:nvSpPr>
          <p:cNvPr id="18637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SzTx/>
              <a:buFontTx/>
              <a:buNone/>
              <a:defRPr sz="1200" smtClean="0"/>
            </a:lvl1pPr>
          </a:lstStyle>
          <a:p>
            <a:pPr>
              <a:defRPr/>
            </a:pPr>
            <a:fld id="{03640CA2-3DBD-46F0-9D43-6785700A7FF8}" type="slidenum">
              <a:rPr lang="en-US">
                <a:latin typeface="Arial Narrow"/>
                <a:cs typeface="Arial Narrow"/>
              </a:rPr>
              <a:pPr>
                <a:defRPr/>
              </a:pPr>
              <a:t>‹#›</a:t>
            </a:fld>
            <a:endParaRPr lang="en-US" dirty="0">
              <a:latin typeface="Arial Narrow"/>
              <a:cs typeface="Arial Narrow"/>
            </a:endParaRPr>
          </a:p>
        </p:txBody>
      </p:sp>
    </p:spTree>
    <p:extLst>
      <p:ext uri="{BB962C8B-B14F-4D97-AF65-F5344CB8AC3E}">
        <p14:creationId xmlns:p14="http://schemas.microsoft.com/office/powerpoint/2010/main" val="392324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buClrTx/>
              <a:buSzTx/>
              <a:buFontTx/>
              <a:buNone/>
              <a:defRPr sz="1200" smtClean="0">
                <a:latin typeface="Arial Narrow"/>
                <a:cs typeface="Arial Narrow"/>
              </a:defRPr>
            </a:lvl1pPr>
          </a:lstStyle>
          <a:p>
            <a:pPr>
              <a:defRPr/>
            </a:pPr>
            <a:endParaRPr lang="en-US" dirty="0"/>
          </a:p>
        </p:txBody>
      </p:sp>
      <p:sp>
        <p:nvSpPr>
          <p:cNvPr id="522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SzTx/>
              <a:buFontTx/>
              <a:buNone/>
              <a:defRPr sz="1200" smtClean="0">
                <a:latin typeface="Arial Narrow"/>
                <a:cs typeface="Arial Narrow"/>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p>
        </p:txBody>
      </p:sp>
      <p:sp>
        <p:nvSpPr>
          <p:cNvPr id="5223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buClrTx/>
              <a:buSzTx/>
              <a:buFontTx/>
              <a:buNone/>
              <a:defRPr sz="1200" smtClean="0">
                <a:latin typeface="Arial Narrow"/>
                <a:cs typeface="Arial Narrow"/>
              </a:defRPr>
            </a:lvl1pPr>
          </a:lstStyle>
          <a:p>
            <a:pPr>
              <a:defRPr/>
            </a:pPr>
            <a:endParaRPr lang="en-US" dirty="0"/>
          </a:p>
        </p:txBody>
      </p:sp>
      <p:sp>
        <p:nvSpPr>
          <p:cNvPr id="5223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buClrTx/>
              <a:buSzTx/>
              <a:buFontTx/>
              <a:buNone/>
              <a:defRPr sz="1200" smtClean="0">
                <a:latin typeface="Arial Narrow"/>
                <a:cs typeface="Arial Narrow"/>
              </a:defRPr>
            </a:lvl1pPr>
          </a:lstStyle>
          <a:p>
            <a:pPr>
              <a:defRPr/>
            </a:pPr>
            <a:fld id="{4AF6F981-3242-40DA-B0D7-12B4635AA8A8}" type="slidenum">
              <a:rPr lang="en-AU" smtClean="0"/>
              <a:pPr>
                <a:defRPr/>
              </a:pPr>
              <a:t>‹#›</a:t>
            </a:fld>
            <a:endParaRPr lang="en-AU" dirty="0"/>
          </a:p>
        </p:txBody>
      </p:sp>
    </p:spTree>
    <p:extLst>
      <p:ext uri="{BB962C8B-B14F-4D97-AF65-F5344CB8AC3E}">
        <p14:creationId xmlns:p14="http://schemas.microsoft.com/office/powerpoint/2010/main" val="3712198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Arial Narrow"/>
        <a:cs typeface="Arial Narrow"/>
      </a:defRPr>
    </a:lvl1pPr>
    <a:lvl2pPr marL="457200" algn="l" rtl="0" eaLnBrk="0" fontAlgn="base" hangingPunct="0">
      <a:spcBef>
        <a:spcPct val="30000"/>
      </a:spcBef>
      <a:spcAft>
        <a:spcPct val="0"/>
      </a:spcAft>
      <a:defRPr sz="1200" kern="1200">
        <a:solidFill>
          <a:schemeClr val="tx1"/>
        </a:solidFill>
        <a:latin typeface="Arial Narrow"/>
        <a:ea typeface="Arial Narrow"/>
        <a:cs typeface="Arial Narrow"/>
      </a:defRPr>
    </a:lvl2pPr>
    <a:lvl3pPr marL="914400" algn="l" rtl="0" eaLnBrk="0" fontAlgn="base" hangingPunct="0">
      <a:spcBef>
        <a:spcPct val="30000"/>
      </a:spcBef>
      <a:spcAft>
        <a:spcPct val="0"/>
      </a:spcAft>
      <a:defRPr sz="1200" kern="1200">
        <a:solidFill>
          <a:schemeClr val="tx1"/>
        </a:solidFill>
        <a:latin typeface="Arial Narrow"/>
        <a:ea typeface="Arial Narrow"/>
        <a:cs typeface="Arial Narrow"/>
      </a:defRPr>
    </a:lvl3pPr>
    <a:lvl4pPr marL="1371600" algn="l" rtl="0" eaLnBrk="0" fontAlgn="base" hangingPunct="0">
      <a:spcBef>
        <a:spcPct val="30000"/>
      </a:spcBef>
      <a:spcAft>
        <a:spcPct val="0"/>
      </a:spcAft>
      <a:defRPr sz="1200" kern="1200">
        <a:solidFill>
          <a:schemeClr val="tx1"/>
        </a:solidFill>
        <a:latin typeface="Arial Narrow"/>
        <a:ea typeface="Arial Narrow"/>
        <a:cs typeface="Arial Narrow"/>
      </a:defRPr>
    </a:lvl4pPr>
    <a:lvl5pPr marL="1828800" algn="l" rtl="0" eaLnBrk="0" fontAlgn="base" hangingPunct="0">
      <a:spcBef>
        <a:spcPct val="30000"/>
      </a:spcBef>
      <a:spcAft>
        <a:spcPct val="0"/>
      </a:spcAft>
      <a:defRPr sz="1200" kern="1200">
        <a:solidFill>
          <a:schemeClr val="tx1"/>
        </a:solidFill>
        <a:latin typeface="Arial Narrow"/>
        <a:ea typeface="Arial Narrow"/>
        <a:cs typeface="Arial Narrow"/>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eaLnBrk="1" hangingPunct="1"/>
            <a:fld id="{D48C1F57-7337-4CC9-9E4D-FA92B92022C7}" type="slidenum">
              <a:rPr lang="en-AU">
                <a:latin typeface="Arial Narrow"/>
                <a:cs typeface="Arial Narrow"/>
              </a:rPr>
              <a:pPr eaLnBrk="1" hangingPunct="1"/>
              <a:t>1</a:t>
            </a:fld>
            <a:endParaRPr lang="en-AU" dirty="0">
              <a:latin typeface="Arial Narrow"/>
              <a:cs typeface="Arial Narrow"/>
            </a:endParaRPr>
          </a:p>
        </p:txBody>
      </p:sp>
      <p:sp>
        <p:nvSpPr>
          <p:cNvPr id="20483" name="Rectangle 2"/>
          <p:cNvSpPr>
            <a:spLocks noGrp="1" noRot="1" noChangeAspect="1"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10</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11</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12</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13</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14</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15</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16</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17</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18</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19</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2</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20</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917575" y="744538"/>
            <a:ext cx="4962525" cy="37226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3</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4</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5</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6</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7</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8</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6pPr>
            <a:lvl7pPr marL="29718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7pPr>
            <a:lvl8pPr marL="34290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8pPr>
            <a:lvl9pPr marL="3886200" indent="-228600" eaLnBrk="0" fontAlgn="base" hangingPunct="0">
              <a:spcBef>
                <a:spcPct val="20000"/>
              </a:spcBef>
              <a:spcAft>
                <a:spcPts val="600"/>
              </a:spcAft>
              <a:buClr>
                <a:srgbClr val="FF6600"/>
              </a:buClr>
              <a:buSzPct val="50000"/>
              <a:buFont typeface="Lucida Grande" charset="0"/>
              <a:buChar char="—"/>
              <a:defRPr>
                <a:solidFill>
                  <a:schemeClr val="tx1"/>
                </a:solidFill>
                <a:latin typeface="Arial" charset="0"/>
                <a:cs typeface="Arial" charset="0"/>
              </a:defRPr>
            </a:lvl9pPr>
          </a:lstStyle>
          <a:p>
            <a:pPr algn="r" eaLnBrk="1" hangingPunct="1">
              <a:spcBef>
                <a:spcPct val="0"/>
              </a:spcBef>
              <a:spcAft>
                <a:spcPct val="0"/>
              </a:spcAft>
              <a:buClrTx/>
              <a:buSzTx/>
              <a:buFontTx/>
              <a:buNone/>
            </a:pPr>
            <a:fld id="{2A81B4F3-9E4F-428B-84CC-7F817E2CED6A}" type="slidenum">
              <a:rPr lang="en-AU" sz="1200">
                <a:latin typeface="Arial Narrow"/>
                <a:cs typeface="Arial Narrow"/>
              </a:rPr>
              <a:pPr algn="r" eaLnBrk="1" hangingPunct="1">
                <a:spcBef>
                  <a:spcPct val="0"/>
                </a:spcBef>
                <a:spcAft>
                  <a:spcPct val="0"/>
                </a:spcAft>
                <a:buClrTx/>
                <a:buSzTx/>
                <a:buFontTx/>
                <a:buNone/>
              </a:pPr>
              <a:t>9</a:t>
            </a:fld>
            <a:endParaRPr lang="en-AU" sz="1200" dirty="0">
              <a:latin typeface="Arial Narrow"/>
              <a:cs typeface="Arial Narrow"/>
            </a:endParaRPr>
          </a:p>
        </p:txBody>
      </p:sp>
      <p:sp>
        <p:nvSpPr>
          <p:cNvPr id="21507" name="Rectangle 2"/>
          <p:cNvSpPr>
            <a:spLocks noGrp="1" noRot="1" noChangeAspect="1" noChangeArrowheads="1" noTextEdit="1"/>
          </p:cNvSpPr>
          <p:nvPr>
            <p:ph type="sldImg"/>
          </p:nvPr>
        </p:nvSpPr>
        <p:spPr>
          <a:xfrm>
            <a:off x="917575" y="744538"/>
            <a:ext cx="4962525"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3454152" cy="1944216"/>
          </a:xfrm>
        </p:spPr>
        <p:txBody>
          <a:bodyPr/>
          <a:lstStyle>
            <a:lvl1pPr>
              <a:defRPr sz="4000" b="1" cap="all">
                <a:solidFill>
                  <a:srgbClr val="B3A89B"/>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3568" y="2852936"/>
            <a:ext cx="3456384" cy="720080"/>
          </a:xfrm>
        </p:spPr>
        <p:txBody>
          <a:bodyPr/>
          <a:lstStyle>
            <a:lvl1pPr marL="0" indent="0" algn="l">
              <a:buNone/>
              <a:defRPr>
                <a:solidFill>
                  <a:srgbClr val="FF66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dirty="0" smtClean="0"/>
              <a:t>Click to edit Master subtitle style</a:t>
            </a:r>
            <a:endParaRPr lang="en-US" dirty="0"/>
          </a:p>
        </p:txBody>
      </p:sp>
      <p:pic>
        <p:nvPicPr>
          <p:cNvPr id="9" name="Picture 8" descr="NSLA_Full_w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5974" y="2852936"/>
            <a:ext cx="4262530" cy="3438623"/>
          </a:xfrm>
          <a:prstGeom prst="rect">
            <a:avLst/>
          </a:prstGeom>
        </p:spPr>
      </p:pic>
    </p:spTree>
    <p:extLst>
      <p:ext uri="{BB962C8B-B14F-4D97-AF65-F5344CB8AC3E}">
        <p14:creationId xmlns:p14="http://schemas.microsoft.com/office/powerpoint/2010/main" val="111154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07701309-E7CC-40EE-9BD7-9BFDB558DC88}" type="slidenum">
              <a:rPr lang="en-AU" smtClean="0"/>
              <a:pPr>
                <a:defRPr/>
              </a:pPr>
              <a:t>‹#›</a:t>
            </a:fld>
            <a:endParaRPr lang="en-AU" dirty="0"/>
          </a:p>
        </p:txBody>
      </p:sp>
    </p:spTree>
    <p:extLst>
      <p:ext uri="{BB962C8B-B14F-4D97-AF65-F5344CB8AC3E}">
        <p14:creationId xmlns:p14="http://schemas.microsoft.com/office/powerpoint/2010/main" val="51168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270C180D-7E55-4059-8055-55C3AFE33897}" type="slidenum">
              <a:rPr lang="en-AU" smtClean="0"/>
              <a:pPr>
                <a:defRPr/>
              </a:pPr>
              <a:t>‹#›</a:t>
            </a:fld>
            <a:endParaRPr lang="en-AU" dirty="0"/>
          </a:p>
        </p:txBody>
      </p:sp>
    </p:spTree>
    <p:extLst>
      <p:ext uri="{BB962C8B-B14F-4D97-AF65-F5344CB8AC3E}">
        <p14:creationId xmlns:p14="http://schemas.microsoft.com/office/powerpoint/2010/main" val="1085669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232246C3-C658-4C87-85AE-0FD03166F44B}" type="slidenum">
              <a:rPr lang="en-AU" smtClean="0"/>
              <a:pPr>
                <a:defRPr/>
              </a:pPr>
              <a:t>‹#›</a:t>
            </a:fld>
            <a:endParaRPr lang="en-AU" dirty="0"/>
          </a:p>
        </p:txBody>
      </p:sp>
    </p:spTree>
    <p:extLst>
      <p:ext uri="{BB962C8B-B14F-4D97-AF65-F5344CB8AC3E}">
        <p14:creationId xmlns:p14="http://schemas.microsoft.com/office/powerpoint/2010/main" val="221774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AU"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8" name="Footer Placeholder 7"/>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7F836F78-6176-4999-B47F-664434DC16D3}" type="slidenum">
              <a:rPr lang="en-AU" smtClean="0"/>
              <a:pPr>
                <a:defRPr/>
              </a:pPr>
              <a:t>‹#›</a:t>
            </a:fld>
            <a:endParaRPr lang="en-AU" dirty="0"/>
          </a:p>
        </p:txBody>
      </p:sp>
    </p:spTree>
    <p:extLst>
      <p:ext uri="{BB962C8B-B14F-4D97-AF65-F5344CB8AC3E}">
        <p14:creationId xmlns:p14="http://schemas.microsoft.com/office/powerpoint/2010/main" val="208105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9FDF8383-CC12-4495-8DDA-1040002B88D0}" type="slidenum">
              <a:rPr lang="en-AU" smtClean="0"/>
              <a:pPr>
                <a:defRPr/>
              </a:pPr>
              <a:t>‹#›</a:t>
            </a:fld>
            <a:endParaRPr lang="en-AU" dirty="0"/>
          </a:p>
        </p:txBody>
      </p:sp>
    </p:spTree>
    <p:extLst>
      <p:ext uri="{BB962C8B-B14F-4D97-AF65-F5344CB8AC3E}">
        <p14:creationId xmlns:p14="http://schemas.microsoft.com/office/powerpoint/2010/main" val="380271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457200" y="6498000"/>
            <a:ext cx="8219256" cy="360000"/>
          </a:xfrm>
          <a:prstGeom prst="rect">
            <a:avLst/>
          </a:prstGeom>
          <a:solidFill>
            <a:srgbClr val="E4360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a:ln>
                <a:noFill/>
              </a:ln>
              <a:solidFill>
                <a:schemeClr val="tx1"/>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pic>
        <p:nvPicPr>
          <p:cNvPr id="8" name="Picture 7" descr="NSLA_Initials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5935901"/>
            <a:ext cx="2265022" cy="922098"/>
          </a:xfrm>
          <a:prstGeom prst="rect">
            <a:avLst/>
          </a:prstGeom>
        </p:spPr>
      </p:pic>
      <p:sp>
        <p:nvSpPr>
          <p:cNvPr id="12" name="Slide Number Placeholder 4"/>
          <p:cNvSpPr txBox="1">
            <a:spLocks/>
          </p:cNvSpPr>
          <p:nvPr userDrawn="1"/>
        </p:nvSpPr>
        <p:spPr>
          <a:xfrm>
            <a:off x="539552" y="6525344"/>
            <a:ext cx="2133600" cy="332656"/>
          </a:xfrm>
          <a:prstGeom prst="rect">
            <a:avLst/>
          </a:prstGeom>
        </p:spPr>
        <p:txBody>
          <a:bodyPr vert="horz" wrap="square" lIns="91440" tIns="45720" rIns="91440" bIns="45720" numCol="1" anchor="t" anchorCtr="0" compatLnSpc="1">
            <a:prstTxWarp prst="textNoShape">
              <a:avLst/>
            </a:prstTxWarp>
          </a:bodyPr>
          <a:lstStyle>
            <a:defPPr>
              <a:defRPr lang="en-AU"/>
            </a:defPPr>
            <a:lvl1pPr algn="ctr" rtl="0" fontAlgn="base">
              <a:spcBef>
                <a:spcPct val="0"/>
              </a:spcBef>
              <a:spcAft>
                <a:spcPct val="0"/>
              </a:spcAft>
              <a:buClrTx/>
              <a:buSzTx/>
              <a:buFontTx/>
              <a:buNone/>
              <a:defRPr sz="3000" b="1" kern="1200" smtClean="0">
                <a:solidFill>
                  <a:schemeClr val="tx1"/>
                </a:solidFill>
                <a:latin typeface="Arial Narrow"/>
                <a:ea typeface="Arial Narrow"/>
                <a:cs typeface="Arial Narrow"/>
              </a:defRPr>
            </a:lvl1pPr>
            <a:lvl2pPr marL="4572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2pPr>
            <a:lvl3pPr marL="9144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3pPr>
            <a:lvl4pPr marL="13716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4pPr>
            <a:lvl5pPr marL="18288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110A1926-B2E2-4941-9B33-D530571415B2}" type="slidenum">
              <a:rPr lang="en-AU" sz="1200" b="0" smtClean="0">
                <a:solidFill>
                  <a:schemeClr val="bg1"/>
                </a:solidFill>
              </a:rPr>
              <a:pPr algn="l">
                <a:defRPr/>
              </a:pPr>
              <a:t>‹#›</a:t>
            </a:fld>
            <a:endParaRPr lang="en-AU" sz="1200" b="0" dirty="0">
              <a:solidFill>
                <a:schemeClr val="bg1"/>
              </a:solidFill>
            </a:endParaRPr>
          </a:p>
        </p:txBody>
      </p:sp>
      <p:sp>
        <p:nvSpPr>
          <p:cNvPr id="13" name="Rectangle 3"/>
          <p:cNvSpPr>
            <a:spLocks noGrp="1" noChangeArrowheads="1"/>
          </p:cNvSpPr>
          <p:nvPr>
            <p:ph idx="10"/>
          </p:nvPr>
        </p:nvSpPr>
        <p:spPr bwMode="auto">
          <a:xfrm>
            <a:off x="457200" y="2133600"/>
            <a:ext cx="5915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extLst>
      <p:ext uri="{BB962C8B-B14F-4D97-AF65-F5344CB8AC3E}">
        <p14:creationId xmlns:p14="http://schemas.microsoft.com/office/powerpoint/2010/main" val="212239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p:cNvSpPr/>
          <p:nvPr userDrawn="1"/>
        </p:nvSpPr>
        <p:spPr bwMode="auto">
          <a:xfrm>
            <a:off x="457200" y="6498000"/>
            <a:ext cx="8219256" cy="360000"/>
          </a:xfrm>
          <a:prstGeom prst="rect">
            <a:avLst/>
          </a:prstGeom>
          <a:solidFill>
            <a:srgbClr val="E4360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a:ln>
                <a:noFill/>
              </a:ln>
              <a:solidFill>
                <a:schemeClr val="tx1"/>
              </a:solidFill>
              <a:effectLst/>
              <a:latin typeface="Arial" charset="0"/>
              <a:ea typeface="Arial" charset="0"/>
              <a:cs typeface="Arial" charset="0"/>
            </a:endParaRPr>
          </a:p>
        </p:txBody>
      </p:sp>
      <p:pic>
        <p:nvPicPr>
          <p:cNvPr id="11" name="Picture 10" descr="NSLA_Initials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5935901"/>
            <a:ext cx="2265022" cy="922098"/>
          </a:xfrm>
          <a:prstGeom prst="rect">
            <a:avLst/>
          </a:prstGeom>
        </p:spPr>
      </p:pic>
      <p:sp>
        <p:nvSpPr>
          <p:cNvPr id="2" name="Title 1"/>
          <p:cNvSpPr>
            <a:spLocks noGrp="1"/>
          </p:cNvSpPr>
          <p:nvPr>
            <p:ph type="title"/>
          </p:nvPr>
        </p:nvSpPr>
        <p:spPr/>
        <p:txBody>
          <a:bodyPr/>
          <a:lstStyle/>
          <a:p>
            <a:r>
              <a:rPr lang="en-AU" smtClean="0"/>
              <a:t>Click to edit Master title style</a:t>
            </a:r>
            <a:endParaRPr lang="en-US"/>
          </a:p>
        </p:txBody>
      </p:sp>
      <p:sp>
        <p:nvSpPr>
          <p:cNvPr id="7" name="Slide Number Placeholder 4"/>
          <p:cNvSpPr txBox="1">
            <a:spLocks/>
          </p:cNvSpPr>
          <p:nvPr userDrawn="1"/>
        </p:nvSpPr>
        <p:spPr>
          <a:xfrm>
            <a:off x="539552" y="6525344"/>
            <a:ext cx="2133600" cy="332656"/>
          </a:xfrm>
          <a:prstGeom prst="rect">
            <a:avLst/>
          </a:prstGeom>
        </p:spPr>
        <p:txBody>
          <a:bodyPr vert="horz" wrap="square" lIns="91440" tIns="45720" rIns="91440" bIns="45720" numCol="1" anchor="t" anchorCtr="0" compatLnSpc="1">
            <a:prstTxWarp prst="textNoShape">
              <a:avLst/>
            </a:prstTxWarp>
          </a:bodyPr>
          <a:lstStyle>
            <a:defPPr>
              <a:defRPr lang="en-AU"/>
            </a:defPPr>
            <a:lvl1pPr algn="ctr" rtl="0" fontAlgn="base">
              <a:spcBef>
                <a:spcPct val="0"/>
              </a:spcBef>
              <a:spcAft>
                <a:spcPct val="0"/>
              </a:spcAft>
              <a:buClrTx/>
              <a:buSzTx/>
              <a:buFontTx/>
              <a:buNone/>
              <a:defRPr sz="3000" b="1" kern="1200" smtClean="0">
                <a:solidFill>
                  <a:schemeClr val="tx1"/>
                </a:solidFill>
                <a:latin typeface="Arial Narrow"/>
                <a:ea typeface="Arial Narrow"/>
                <a:cs typeface="Arial Narrow"/>
              </a:defRPr>
            </a:lvl1pPr>
            <a:lvl2pPr marL="4572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2pPr>
            <a:lvl3pPr marL="9144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3pPr>
            <a:lvl4pPr marL="13716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4pPr>
            <a:lvl5pPr marL="18288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110A1926-B2E2-4941-9B33-D530571415B2}" type="slidenum">
              <a:rPr lang="en-AU" sz="1200" b="0" smtClean="0">
                <a:solidFill>
                  <a:schemeClr val="bg1"/>
                </a:solidFill>
              </a:rPr>
              <a:pPr algn="l">
                <a:defRPr/>
              </a:pPr>
              <a:t>‹#›</a:t>
            </a:fld>
            <a:endParaRPr lang="en-AU" sz="1200" b="0" dirty="0">
              <a:solidFill>
                <a:schemeClr val="bg1"/>
              </a:solidFill>
            </a:endParaRPr>
          </a:p>
        </p:txBody>
      </p:sp>
      <p:sp>
        <p:nvSpPr>
          <p:cNvPr id="1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3" name="Content Placeholder 5"/>
          <p:cNvSpPr>
            <a:spLocks noGrp="1"/>
          </p:cNvSpPr>
          <p:nvPr>
            <p:ph sz="quarter" idx="4"/>
          </p:nvPr>
        </p:nvSpPr>
        <p:spPr>
          <a:xfrm>
            <a:off x="4645025" y="2174875"/>
            <a:ext cx="4041775" cy="39184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498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bwMode="auto">
          <a:xfrm>
            <a:off x="457200" y="6498000"/>
            <a:ext cx="8219256" cy="360000"/>
          </a:xfrm>
          <a:prstGeom prst="rect">
            <a:avLst/>
          </a:prstGeom>
          <a:solidFill>
            <a:srgbClr val="E4360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1" i="0" u="none" strike="noStrike" cap="none" normalizeH="0" baseline="0">
              <a:ln>
                <a:noFill/>
              </a:ln>
              <a:solidFill>
                <a:schemeClr val="tx1"/>
              </a:solidFill>
              <a:effectLst/>
              <a:latin typeface="Arial" charset="0"/>
              <a:ea typeface="Arial" charset="0"/>
              <a:cs typeface="Arial" charset="0"/>
            </a:endParaRPr>
          </a:p>
        </p:txBody>
      </p:sp>
      <p:pic>
        <p:nvPicPr>
          <p:cNvPr id="13" name="Picture 12" descr="NSLA_Initials_no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5935901"/>
            <a:ext cx="2265022" cy="922098"/>
          </a:xfrm>
          <a:prstGeom prst="rect">
            <a:avLst/>
          </a:prstGeom>
        </p:spPr>
      </p:pic>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9" name="Slide Number Placeholder 4"/>
          <p:cNvSpPr txBox="1">
            <a:spLocks/>
          </p:cNvSpPr>
          <p:nvPr userDrawn="1"/>
        </p:nvSpPr>
        <p:spPr>
          <a:xfrm>
            <a:off x="539552" y="6525344"/>
            <a:ext cx="2133600" cy="332656"/>
          </a:xfrm>
          <a:prstGeom prst="rect">
            <a:avLst/>
          </a:prstGeom>
        </p:spPr>
        <p:txBody>
          <a:bodyPr vert="horz" wrap="square" lIns="91440" tIns="45720" rIns="91440" bIns="45720" numCol="1" anchor="t" anchorCtr="0" compatLnSpc="1">
            <a:prstTxWarp prst="textNoShape">
              <a:avLst/>
            </a:prstTxWarp>
          </a:bodyPr>
          <a:lstStyle>
            <a:defPPr>
              <a:defRPr lang="en-AU"/>
            </a:defPPr>
            <a:lvl1pPr algn="ctr" rtl="0" fontAlgn="base">
              <a:spcBef>
                <a:spcPct val="0"/>
              </a:spcBef>
              <a:spcAft>
                <a:spcPct val="0"/>
              </a:spcAft>
              <a:buClrTx/>
              <a:buSzTx/>
              <a:buFontTx/>
              <a:buNone/>
              <a:defRPr sz="3000" b="1" kern="1200" smtClean="0">
                <a:solidFill>
                  <a:schemeClr val="tx1"/>
                </a:solidFill>
                <a:latin typeface="Arial Narrow"/>
                <a:ea typeface="Arial Narrow"/>
                <a:cs typeface="Arial Narrow"/>
              </a:defRPr>
            </a:lvl1pPr>
            <a:lvl2pPr marL="4572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2pPr>
            <a:lvl3pPr marL="9144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3pPr>
            <a:lvl4pPr marL="13716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4pPr>
            <a:lvl5pPr marL="1828800" algn="l" rtl="0" fontAlgn="base">
              <a:spcBef>
                <a:spcPct val="20000"/>
              </a:spcBef>
              <a:spcAft>
                <a:spcPts val="600"/>
              </a:spcAft>
              <a:buClr>
                <a:srgbClr val="FF6600"/>
              </a:buClr>
              <a:buSzPct val="50000"/>
              <a:buFont typeface="Lucida Grande" charset="0"/>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110A1926-B2E2-4941-9B33-D530571415B2}" type="slidenum">
              <a:rPr lang="en-AU" sz="1200" b="0" smtClean="0">
                <a:solidFill>
                  <a:schemeClr val="bg1"/>
                </a:solidFill>
              </a:rPr>
              <a:pPr algn="l">
                <a:defRPr/>
              </a:pPr>
              <a:t>‹#›</a:t>
            </a:fld>
            <a:endParaRPr lang="en-AU" sz="1200" b="0" dirty="0">
              <a:solidFill>
                <a:schemeClr val="bg1"/>
              </a:solidFill>
            </a:endParaRPr>
          </a:p>
        </p:txBody>
      </p:sp>
    </p:spTree>
    <p:extLst>
      <p:ext uri="{BB962C8B-B14F-4D97-AF65-F5344CB8AC3E}">
        <p14:creationId xmlns:p14="http://schemas.microsoft.com/office/powerpoint/2010/main" val="312750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110A1926-B2E2-4941-9B33-D530571415B2}" type="slidenum">
              <a:rPr lang="en-AU" smtClean="0"/>
              <a:pPr>
                <a:defRPr/>
              </a:pPr>
              <a:t>‹#›</a:t>
            </a:fld>
            <a:endParaRPr lang="en-AU" dirty="0"/>
          </a:p>
        </p:txBody>
      </p:sp>
    </p:spTree>
    <p:extLst>
      <p:ext uri="{BB962C8B-B14F-4D97-AF65-F5344CB8AC3E}">
        <p14:creationId xmlns:p14="http://schemas.microsoft.com/office/powerpoint/2010/main" val="339240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3" name="Footer Placeholder 2"/>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CF2AF1B2-024C-425E-80BC-070E173A2048}" type="slidenum">
              <a:rPr lang="en-AU" smtClean="0"/>
              <a:pPr>
                <a:defRPr/>
              </a:pPr>
              <a:t>‹#›</a:t>
            </a:fld>
            <a:endParaRPr lang="en-AU" dirty="0"/>
          </a:p>
        </p:txBody>
      </p:sp>
    </p:spTree>
    <p:extLst>
      <p:ext uri="{BB962C8B-B14F-4D97-AF65-F5344CB8AC3E}">
        <p14:creationId xmlns:p14="http://schemas.microsoft.com/office/powerpoint/2010/main" val="33633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D1304F9E-4916-4C0F-9232-5D00274F0535}" type="slidenum">
              <a:rPr lang="en-AU" smtClean="0"/>
              <a:pPr>
                <a:defRPr/>
              </a:pPr>
              <a:t>‹#›</a:t>
            </a:fld>
            <a:endParaRPr lang="en-AU" dirty="0"/>
          </a:p>
        </p:txBody>
      </p:sp>
    </p:spTree>
    <p:extLst>
      <p:ext uri="{BB962C8B-B14F-4D97-AF65-F5344CB8AC3E}">
        <p14:creationId xmlns:p14="http://schemas.microsoft.com/office/powerpoint/2010/main" val="288452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A45B469D-36B1-4CB1-9B89-09D9FDEA0771}" type="slidenum">
              <a:rPr lang="en-AU" smtClean="0"/>
              <a:pPr>
                <a:defRPr/>
              </a:pPr>
              <a:t>‹#›</a:t>
            </a:fld>
            <a:endParaRPr lang="en-AU" dirty="0"/>
          </a:p>
        </p:txBody>
      </p:sp>
    </p:spTree>
    <p:extLst>
      <p:ext uri="{BB962C8B-B14F-4D97-AF65-F5344CB8AC3E}">
        <p14:creationId xmlns:p14="http://schemas.microsoft.com/office/powerpoint/2010/main" val="32099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a:spcBef>
                <a:spcPct val="0"/>
              </a:spcBef>
              <a:spcAft>
                <a:spcPct val="0"/>
              </a:spcAft>
              <a:buClrTx/>
              <a:buSzTx/>
              <a:buFontTx/>
              <a:buNone/>
              <a:defRPr sz="3000" b="1" smtClean="0">
                <a:latin typeface="Arial Narrow"/>
                <a:ea typeface="Arial Narrow"/>
                <a:cs typeface="Arial Narrow"/>
              </a:defRPr>
            </a:lvl1pPr>
          </a:lstStyle>
          <a:p>
            <a:pPr>
              <a:defRPr/>
            </a:pPr>
            <a:fld id="{E021532D-FC75-4B1F-ACF8-2DA2EADD6BB1}" type="slidenum">
              <a:rPr lang="en-AU" smtClean="0"/>
              <a:pPr>
                <a:defRPr/>
              </a:pPr>
              <a:t>‹#›</a:t>
            </a:fld>
            <a:endParaRPr lang="en-AU" dirty="0"/>
          </a:p>
        </p:txBody>
      </p:sp>
    </p:spTree>
    <p:extLst>
      <p:ext uri="{BB962C8B-B14F-4D97-AF65-F5344CB8AC3E}">
        <p14:creationId xmlns:p14="http://schemas.microsoft.com/office/powerpoint/2010/main" val="303215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title style</a:t>
            </a:r>
          </a:p>
        </p:txBody>
      </p:sp>
      <p:sp>
        <p:nvSpPr>
          <p:cNvPr id="1027" name="Rectangle 3"/>
          <p:cNvSpPr>
            <a:spLocks noGrp="1" noChangeArrowheads="1"/>
          </p:cNvSpPr>
          <p:nvPr>
            <p:ph type="body" idx="1"/>
          </p:nvPr>
        </p:nvSpPr>
        <p:spPr bwMode="auto">
          <a:xfrm>
            <a:off x="457200" y="2133600"/>
            <a:ext cx="5915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hf hdr="0" ftr="0" dt="0"/>
  <p:txStyles>
    <p:title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org/esa/socdev/unpfii/documents/DRIPS_e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mailto:kerry.blinco@nt.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aniel.jon.dawson@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onlinereputationcorrection.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683568" y="908720"/>
            <a:ext cx="6768752" cy="1944216"/>
          </a:xfrm>
        </p:spPr>
        <p:txBody>
          <a:bodyPr/>
          <a:lstStyle/>
          <a:p>
            <a:r>
              <a:rPr lang="en-US" dirty="0" smtClean="0">
                <a:solidFill>
                  <a:srgbClr val="B3A89B"/>
                </a:solidFill>
              </a:rPr>
              <a:t>Take down Examples,</a:t>
            </a:r>
            <a:br>
              <a:rPr lang="en-US" dirty="0" smtClean="0">
                <a:solidFill>
                  <a:srgbClr val="B3A89B"/>
                </a:solidFill>
              </a:rPr>
            </a:br>
            <a:r>
              <a:rPr lang="en-US" dirty="0" smtClean="0">
                <a:solidFill>
                  <a:srgbClr val="B3A89B"/>
                </a:solidFill>
              </a:rPr>
              <a:t> cultural Rights</a:t>
            </a:r>
            <a:br>
              <a:rPr lang="en-US" dirty="0" smtClean="0">
                <a:solidFill>
                  <a:srgbClr val="B3A89B"/>
                </a:solidFill>
              </a:rPr>
            </a:br>
            <a:endParaRPr lang="en-US" dirty="0" smtClean="0">
              <a:solidFill>
                <a:srgbClr val="B3A89B"/>
              </a:solidFill>
            </a:endParaRPr>
          </a:p>
        </p:txBody>
      </p:sp>
      <p:sp>
        <p:nvSpPr>
          <p:cNvPr id="16388" name="Content Placeholder 2"/>
          <p:cNvSpPr>
            <a:spLocks noGrp="1"/>
          </p:cNvSpPr>
          <p:nvPr>
            <p:ph type="subTitle" idx="1"/>
          </p:nvPr>
        </p:nvSpPr>
        <p:spPr>
          <a:xfrm>
            <a:off x="611560" y="2636912"/>
            <a:ext cx="4968552" cy="720080"/>
          </a:xfrm>
        </p:spPr>
        <p:txBody>
          <a:bodyPr/>
          <a:lstStyle/>
          <a:p>
            <a:pPr marL="0" indent="0">
              <a:buNone/>
            </a:pPr>
            <a:r>
              <a:rPr lang="en-US" sz="2000" dirty="0" smtClean="0"/>
              <a:t>Kerry Blinco A/Assistant Director Digital Initiatives</a:t>
            </a:r>
          </a:p>
          <a:p>
            <a:pPr marL="0" indent="0">
              <a:buNone/>
            </a:pPr>
            <a:r>
              <a:rPr lang="en-US" dirty="0" smtClean="0"/>
              <a:t>Northern Territory Library</a:t>
            </a:r>
            <a:endParaRPr lang="en-US" sz="20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Cultural Rights and Copyright Law</a:t>
            </a:r>
            <a:endParaRPr lang="en-US" dirty="0"/>
          </a:p>
        </p:txBody>
      </p:sp>
    </p:spTree>
    <p:extLst>
      <p:ext uri="{BB962C8B-B14F-4D97-AF65-F5344CB8AC3E}">
        <p14:creationId xmlns:p14="http://schemas.microsoft.com/office/powerpoint/2010/main" val="32917184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2204864"/>
            <a:ext cx="6645424" cy="1143000"/>
          </a:xfrm>
        </p:spPr>
        <p:txBody>
          <a:bodyPr/>
          <a:lstStyle/>
          <a:p>
            <a:r>
              <a:rPr lang="en-US" dirty="0" smtClean="0"/>
              <a:t>Cultural </a:t>
            </a:r>
            <a:r>
              <a:rPr lang="en-US" dirty="0" smtClean="0"/>
              <a:t>Rights</a:t>
            </a:r>
            <a:br>
              <a:rPr lang="en-US" dirty="0" smtClean="0"/>
            </a:br>
            <a:r>
              <a:rPr lang="en-US" dirty="0" smtClean="0"/>
              <a:t> </a:t>
            </a:r>
            <a:r>
              <a:rPr lang="en-US" dirty="0" smtClean="0"/>
              <a:t>and </a:t>
            </a:r>
            <a:r>
              <a:rPr lang="en-US" dirty="0" smtClean="0"/>
              <a:t/>
            </a:r>
            <a:br>
              <a:rPr lang="en-US" dirty="0" smtClean="0"/>
            </a:br>
            <a:r>
              <a:rPr lang="en-US" dirty="0" smtClean="0"/>
              <a:t>Copyright </a:t>
            </a:r>
            <a:r>
              <a:rPr lang="en-US" dirty="0" smtClean="0"/>
              <a:t>Law</a:t>
            </a:r>
            <a:endParaRPr lang="en-US" dirty="0"/>
          </a:p>
        </p:txBody>
      </p:sp>
      <p:graphicFrame>
        <p:nvGraphicFramePr>
          <p:cNvPr id="2" name="Diagram 1"/>
          <p:cNvGraphicFramePr/>
          <p:nvPr>
            <p:extLst>
              <p:ext uri="{D42A27DB-BD31-4B8C-83A1-F6EECF244321}">
                <p14:modId xmlns:p14="http://schemas.microsoft.com/office/powerpoint/2010/main" val="536771222"/>
              </p:ext>
            </p:extLst>
          </p:nvPr>
        </p:nvGraphicFramePr>
        <p:xfrm>
          <a:off x="1547664" y="260648"/>
          <a:ext cx="87129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3828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Copyright / Moral rights</a:t>
            </a:r>
            <a:endParaRPr lang="en-US" dirty="0"/>
          </a:p>
        </p:txBody>
      </p:sp>
      <p:sp>
        <p:nvSpPr>
          <p:cNvPr id="6" name="Content Placeholder 5"/>
          <p:cNvSpPr>
            <a:spLocks noGrp="1"/>
          </p:cNvSpPr>
          <p:nvPr>
            <p:ph idx="4294967295"/>
          </p:nvPr>
        </p:nvSpPr>
        <p:spPr>
          <a:xfrm>
            <a:off x="457200" y="2133600"/>
            <a:ext cx="5915000" cy="3992563"/>
          </a:xfrm>
        </p:spPr>
        <p:txBody>
          <a:bodyPr/>
          <a:lstStyle/>
          <a:p>
            <a:pPr marL="342900" indent="-342900">
              <a:buFontTx/>
              <a:buChar char="-"/>
            </a:pPr>
            <a:r>
              <a:rPr lang="en-US" dirty="0" smtClean="0"/>
              <a:t>As for any other item </a:t>
            </a:r>
          </a:p>
          <a:p>
            <a:pPr marL="342900" indent="-342900">
              <a:buFontTx/>
              <a:buChar char="-"/>
            </a:pPr>
            <a:r>
              <a:rPr lang="en-US" dirty="0" smtClean="0"/>
              <a:t>Described as per the applicable law</a:t>
            </a:r>
          </a:p>
          <a:p>
            <a:endParaRPr lang="en-US" dirty="0"/>
          </a:p>
        </p:txBody>
      </p:sp>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Indigenous Cultural Intellectual Property</a:t>
            </a:r>
            <a:endParaRPr lang="en-US" dirty="0"/>
          </a:p>
        </p:txBody>
      </p:sp>
      <p:sp>
        <p:nvSpPr>
          <p:cNvPr id="6" name="Content Placeholder 5"/>
          <p:cNvSpPr>
            <a:spLocks noGrp="1"/>
          </p:cNvSpPr>
          <p:nvPr>
            <p:ph idx="4294967295"/>
          </p:nvPr>
        </p:nvSpPr>
        <p:spPr>
          <a:xfrm>
            <a:off x="467544" y="5589240"/>
            <a:ext cx="5915000" cy="752947"/>
          </a:xfrm>
        </p:spPr>
        <p:txBody>
          <a:bodyPr/>
          <a:lstStyle/>
          <a:p>
            <a:pPr lvl="0"/>
            <a:r>
              <a:rPr lang="en-AU" sz="1200" dirty="0"/>
              <a:t>The United Nations </a:t>
            </a:r>
            <a:r>
              <a:rPr lang="en-AU" sz="1200" i="1" dirty="0"/>
              <a:t>Declaration on the Rights of Indigenous Peoples.</a:t>
            </a:r>
            <a:r>
              <a:rPr lang="en-AU" sz="1200" dirty="0"/>
              <a:t> </a:t>
            </a:r>
            <a:endParaRPr lang="en-US" sz="1200" dirty="0"/>
          </a:p>
          <a:p>
            <a:r>
              <a:rPr lang="en-AU" sz="1200" u="sng" dirty="0">
                <a:hlinkClick r:id="rId3"/>
              </a:rPr>
              <a:t>http://www.un.org/esa/socdev/unpfii/documents/DRIPS_en.pdf</a:t>
            </a:r>
            <a:r>
              <a:rPr lang="en-AU" sz="1200" dirty="0"/>
              <a:t>  </a:t>
            </a:r>
            <a:endParaRPr lang="en-US" sz="1200" dirty="0"/>
          </a:p>
          <a:p>
            <a:endParaRPr lang="en-US" sz="1200" dirty="0"/>
          </a:p>
        </p:txBody>
      </p:sp>
      <p:pic>
        <p:nvPicPr>
          <p:cNvPr id="7170" name="Picture 2" descr="C:\Users\blnk\Documents\NSLA Presentations\UN1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8" y="1340768"/>
            <a:ext cx="6610350" cy="12128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lnk\Documents\NSLA Presentations\UN2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584159"/>
            <a:ext cx="4521424" cy="219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Indigenous Cultural Intellectual Property</a:t>
            </a:r>
            <a:endParaRPr lang="en-US" dirty="0"/>
          </a:p>
        </p:txBody>
      </p:sp>
      <p:sp>
        <p:nvSpPr>
          <p:cNvPr id="6" name="Content Placeholder 5"/>
          <p:cNvSpPr>
            <a:spLocks noGrp="1"/>
          </p:cNvSpPr>
          <p:nvPr>
            <p:ph idx="4294967295"/>
          </p:nvPr>
        </p:nvSpPr>
        <p:spPr>
          <a:xfrm>
            <a:off x="457200" y="2133600"/>
            <a:ext cx="5915000" cy="3992563"/>
          </a:xfrm>
        </p:spPr>
        <p:txBody>
          <a:bodyPr/>
          <a:lstStyle/>
          <a:p>
            <a:pPr marL="342900" indent="-342900">
              <a:buFontTx/>
              <a:buChar char="-"/>
            </a:pPr>
            <a:r>
              <a:rPr lang="en-US" dirty="0" smtClean="0"/>
              <a:t>A description of the intellectual property in the material from and Indigenous Intellectual Property perspective</a:t>
            </a:r>
          </a:p>
          <a:p>
            <a:pPr marL="342900" indent="-342900">
              <a:buFontTx/>
              <a:buChar char="-"/>
            </a:pPr>
            <a:r>
              <a:rPr lang="en-US" dirty="0" smtClean="0"/>
              <a:t>Descriptions such as – </a:t>
            </a:r>
            <a:r>
              <a:rPr lang="en-US" dirty="0"/>
              <a:t>Mark </a:t>
            </a:r>
            <a:r>
              <a:rPr lang="en-US" dirty="0" err="1"/>
              <a:t>Inkamala</a:t>
            </a:r>
            <a:r>
              <a:rPr lang="en-US" dirty="0"/>
              <a:t> </a:t>
            </a:r>
            <a:r>
              <a:rPr lang="en-US" dirty="0" smtClean="0"/>
              <a:t>is the custodian of the story that is illustrated in this painting. </a:t>
            </a:r>
          </a:p>
          <a:p>
            <a:pPr marL="342900" indent="-342900">
              <a:buFontTx/>
              <a:buChar char="-"/>
            </a:pPr>
            <a:r>
              <a:rPr lang="en-US" dirty="0" smtClean="0"/>
              <a:t>Some information might be codified (</a:t>
            </a:r>
            <a:r>
              <a:rPr lang="en-US" dirty="0" err="1" smtClean="0"/>
              <a:t>eg</a:t>
            </a:r>
            <a:r>
              <a:rPr lang="en-US" dirty="0" smtClean="0"/>
              <a:t> using AIATSIS Language codes) </a:t>
            </a:r>
          </a:p>
          <a:p>
            <a:pPr marL="342900" indent="-342900">
              <a:buFontTx/>
              <a:buChar char="-"/>
            </a:pPr>
            <a:r>
              <a:rPr lang="en-US" dirty="0" smtClean="0"/>
              <a:t>Respect not law</a:t>
            </a:r>
          </a:p>
          <a:p>
            <a:pPr marL="342900" indent="-342900">
              <a:buFontTx/>
              <a:buChar char="-"/>
            </a:pPr>
            <a:endParaRPr lang="en-US" dirty="0" smtClean="0"/>
          </a:p>
          <a:p>
            <a:endParaRPr lang="en-US" dirty="0"/>
          </a:p>
        </p:txBody>
      </p:sp>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Conditions of Use</a:t>
            </a:r>
            <a:endParaRPr lang="en-US" dirty="0"/>
          </a:p>
        </p:txBody>
      </p:sp>
      <p:sp>
        <p:nvSpPr>
          <p:cNvPr id="6" name="Content Placeholder 5"/>
          <p:cNvSpPr>
            <a:spLocks noGrp="1"/>
          </p:cNvSpPr>
          <p:nvPr>
            <p:ph idx="4294967295"/>
          </p:nvPr>
        </p:nvSpPr>
        <p:spPr>
          <a:xfrm>
            <a:off x="457200" y="2133600"/>
            <a:ext cx="4546848" cy="3992563"/>
          </a:xfrm>
        </p:spPr>
        <p:txBody>
          <a:bodyPr/>
          <a:lstStyle/>
          <a:p>
            <a:pPr marL="342900" indent="-342900">
              <a:buFontTx/>
              <a:buChar char="-"/>
            </a:pPr>
            <a:r>
              <a:rPr lang="en-US" dirty="0" smtClean="0"/>
              <a:t>Attribution of ICIP</a:t>
            </a:r>
          </a:p>
          <a:p>
            <a:pPr marL="342900" indent="-342900">
              <a:buFontTx/>
              <a:buChar char="-"/>
            </a:pPr>
            <a:r>
              <a:rPr lang="en-US" dirty="0" smtClean="0"/>
              <a:t>What uses are allowed without obtaining further permission</a:t>
            </a:r>
          </a:p>
          <a:p>
            <a:pPr marL="342900" indent="-342900">
              <a:buFontTx/>
              <a:buChar char="-"/>
            </a:pPr>
            <a:r>
              <a:rPr lang="en-US" dirty="0" smtClean="0"/>
              <a:t>Who has to be contacted outside this use</a:t>
            </a:r>
          </a:p>
          <a:p>
            <a:pPr marL="342900" indent="-342900">
              <a:buFontTx/>
              <a:buChar char="-"/>
            </a:pPr>
            <a:r>
              <a:rPr lang="en-US" dirty="0"/>
              <a:t>Special conditions such as – you can make adaptions but you can’t change the ending of the story as that would be culturally insensitive</a:t>
            </a:r>
          </a:p>
          <a:p>
            <a:endParaRPr lang="en-US" dirty="0"/>
          </a:p>
        </p:txBody>
      </p:sp>
      <p:pic>
        <p:nvPicPr>
          <p:cNvPr id="8194" name="Picture 2" descr="C:\Users\blnk\Documents\NSLA Presentations\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04864"/>
            <a:ext cx="3196356" cy="242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286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Licensing</a:t>
            </a:r>
            <a:endParaRPr lang="en-US" dirty="0"/>
          </a:p>
        </p:txBody>
      </p:sp>
      <p:sp>
        <p:nvSpPr>
          <p:cNvPr id="6" name="Content Placeholder 5"/>
          <p:cNvSpPr>
            <a:spLocks noGrp="1"/>
          </p:cNvSpPr>
          <p:nvPr>
            <p:ph idx="4294967295"/>
          </p:nvPr>
        </p:nvSpPr>
        <p:spPr>
          <a:xfrm>
            <a:off x="457200" y="2133600"/>
            <a:ext cx="3826768" cy="3992563"/>
          </a:xfrm>
        </p:spPr>
        <p:txBody>
          <a:bodyPr/>
          <a:lstStyle/>
          <a:p>
            <a:pPr marL="342900" indent="-342900">
              <a:buFontTx/>
              <a:buChar char="-"/>
            </a:pPr>
            <a:r>
              <a:rPr lang="en-US" dirty="0" smtClean="0"/>
              <a:t>Tensions between the uses of ICIP</a:t>
            </a:r>
          </a:p>
          <a:p>
            <a:pPr marL="522900" lvl="1" indent="-342900">
              <a:buFontTx/>
              <a:buChar char="-"/>
            </a:pPr>
            <a:r>
              <a:rPr lang="en-US" dirty="0" smtClean="0"/>
              <a:t>Creative arts</a:t>
            </a:r>
          </a:p>
          <a:p>
            <a:pPr marL="522900" lvl="1" indent="-342900">
              <a:buFontTx/>
              <a:buChar char="-"/>
            </a:pPr>
            <a:r>
              <a:rPr lang="en-US" dirty="0" smtClean="0"/>
              <a:t>Growing knowledge</a:t>
            </a:r>
          </a:p>
          <a:p>
            <a:pPr lvl="1" indent="0">
              <a:buNone/>
            </a:pPr>
            <a:endParaRPr lang="en-US" dirty="0" smtClean="0"/>
          </a:p>
          <a:p>
            <a:pPr marL="342900" indent="-342900">
              <a:buFontTx/>
              <a:buChar char="-"/>
            </a:pPr>
            <a:r>
              <a:rPr lang="en-US" dirty="0" smtClean="0"/>
              <a:t>Can standard licensing be used to express ICIP requirements? </a:t>
            </a:r>
          </a:p>
          <a:p>
            <a:pPr marL="522900" lvl="1" indent="-342900">
              <a:buFontTx/>
              <a:buChar char="-"/>
            </a:pPr>
            <a:endParaRPr lang="en-US" dirty="0" smtClean="0"/>
          </a:p>
        </p:txBody>
      </p:sp>
      <p:sp>
        <p:nvSpPr>
          <p:cNvPr id="2" name="Rectangle 1"/>
          <p:cNvSpPr/>
          <p:nvPr/>
        </p:nvSpPr>
        <p:spPr>
          <a:xfrm>
            <a:off x="4932040" y="1844824"/>
            <a:ext cx="3827392" cy="2834622"/>
          </a:xfrm>
          <a:prstGeom prst="rect">
            <a:avLst/>
          </a:prstGeom>
        </p:spPr>
        <p:txBody>
          <a:bodyPr wrap="square">
            <a:spAutoFit/>
          </a:bodyPr>
          <a:lstStyle/>
          <a:p>
            <a:pPr>
              <a:buNone/>
            </a:pPr>
            <a:r>
              <a:rPr lang="en-US" sz="1200" i="1" dirty="0">
                <a:solidFill>
                  <a:schemeClr val="accent6">
                    <a:lumMod val="75000"/>
                  </a:schemeClr>
                </a:solidFill>
              </a:rPr>
              <a:t>The version 4.0 </a:t>
            </a:r>
            <a:r>
              <a:rPr lang="en-US" sz="1200" i="1" dirty="0" err="1">
                <a:solidFill>
                  <a:schemeClr val="accent6">
                    <a:lumMod val="75000"/>
                  </a:schemeClr>
                </a:solidFill>
              </a:rPr>
              <a:t>licences</a:t>
            </a:r>
            <a:r>
              <a:rPr lang="en-US" sz="1200" i="1" dirty="0">
                <a:solidFill>
                  <a:schemeClr val="accent6">
                    <a:lumMod val="75000"/>
                  </a:schemeClr>
                </a:solidFill>
              </a:rPr>
              <a:t> do not permit the </a:t>
            </a:r>
            <a:r>
              <a:rPr lang="en-US" sz="1200" i="1" dirty="0" err="1">
                <a:solidFill>
                  <a:schemeClr val="accent6">
                    <a:lumMod val="75000"/>
                  </a:schemeClr>
                </a:solidFill>
              </a:rPr>
              <a:t>licences</a:t>
            </a:r>
            <a:r>
              <a:rPr lang="en-US" sz="1200" i="1" dirty="0">
                <a:solidFill>
                  <a:schemeClr val="accent6">
                    <a:lumMod val="75000"/>
                  </a:schemeClr>
                </a:solidFill>
              </a:rPr>
              <a:t> themselves to be varied</a:t>
            </a:r>
            <a:r>
              <a:rPr lang="en-US" sz="1200" i="1" dirty="0" smtClean="0">
                <a:solidFill>
                  <a:schemeClr val="accent6">
                    <a:lumMod val="75000"/>
                  </a:schemeClr>
                </a:solidFill>
              </a:rPr>
              <a:t>.</a:t>
            </a:r>
            <a:endParaRPr lang="en-US" sz="1200" i="1" dirty="0">
              <a:solidFill>
                <a:schemeClr val="accent6">
                  <a:lumMod val="75000"/>
                </a:schemeClr>
              </a:solidFill>
            </a:endParaRPr>
          </a:p>
          <a:p>
            <a:pPr>
              <a:buNone/>
            </a:pPr>
            <a:r>
              <a:rPr lang="en-US" sz="1200" i="1" dirty="0">
                <a:solidFill>
                  <a:schemeClr val="accent6">
                    <a:lumMod val="75000"/>
                  </a:schemeClr>
                </a:solidFill>
              </a:rPr>
              <a:t>However, they do </a:t>
            </a:r>
            <a:r>
              <a:rPr lang="en-US" sz="1200" i="1" dirty="0" err="1">
                <a:solidFill>
                  <a:schemeClr val="accent6">
                    <a:lumMod val="75000"/>
                  </a:schemeClr>
                </a:solidFill>
              </a:rPr>
              <a:t>recognise</a:t>
            </a:r>
            <a:r>
              <a:rPr lang="en-US" sz="1200" i="1" dirty="0">
                <a:solidFill>
                  <a:schemeClr val="accent6">
                    <a:lumMod val="75000"/>
                  </a:schemeClr>
                </a:solidFill>
              </a:rPr>
              <a:t> that in some cases there may be other rights that apply to the material and that the copyright owner may make some special requests, for example, about how the material is to be described or used.  Any of these additional requirements will depend for their legal effect on other rights (that is, rights other than copyright</a:t>
            </a:r>
            <a:r>
              <a:rPr lang="en-US" sz="1200" i="1" dirty="0" smtClean="0">
                <a:solidFill>
                  <a:schemeClr val="accent6">
                    <a:lumMod val="75000"/>
                  </a:schemeClr>
                </a:solidFill>
              </a:rPr>
              <a:t>).</a:t>
            </a:r>
          </a:p>
          <a:p>
            <a:pPr>
              <a:buNone/>
            </a:pPr>
            <a:r>
              <a:rPr lang="en-US" sz="1200" i="1" dirty="0" smtClean="0">
                <a:solidFill>
                  <a:schemeClr val="accent6">
                    <a:lumMod val="75000"/>
                  </a:schemeClr>
                </a:solidFill>
              </a:rPr>
              <a:t>I </a:t>
            </a:r>
            <a:r>
              <a:rPr lang="en-US" sz="1200" i="1" dirty="0">
                <a:solidFill>
                  <a:schemeClr val="accent6">
                    <a:lumMod val="75000"/>
                  </a:schemeClr>
                </a:solidFill>
              </a:rPr>
              <a:t>think it gives more scope for considering how to use CC </a:t>
            </a:r>
            <a:r>
              <a:rPr lang="en-US" sz="1200" i="1" dirty="0" err="1">
                <a:solidFill>
                  <a:schemeClr val="accent6">
                    <a:lumMod val="75000"/>
                  </a:schemeClr>
                </a:solidFill>
              </a:rPr>
              <a:t>licences</a:t>
            </a:r>
            <a:r>
              <a:rPr lang="en-US" sz="1200" i="1" dirty="0">
                <a:solidFill>
                  <a:schemeClr val="accent6">
                    <a:lumMod val="75000"/>
                  </a:schemeClr>
                </a:solidFill>
              </a:rPr>
              <a:t> alongside traditional rights in cultural and creative materials.</a:t>
            </a:r>
          </a:p>
          <a:p>
            <a:pPr>
              <a:buNone/>
            </a:pPr>
            <a:r>
              <a:rPr lang="en-AU" sz="1200" i="1" dirty="0">
                <a:solidFill>
                  <a:schemeClr val="accent6">
                    <a:lumMod val="75000"/>
                  </a:schemeClr>
                </a:solidFill>
              </a:rPr>
              <a:t> </a:t>
            </a:r>
            <a:r>
              <a:rPr lang="en-AU" sz="1200" i="1" dirty="0" smtClean="0">
                <a:solidFill>
                  <a:schemeClr val="accent6">
                    <a:lumMod val="75000"/>
                  </a:schemeClr>
                </a:solidFill>
              </a:rPr>
              <a:t>Anne Fitzgerald,  Creative Commons Australia</a:t>
            </a:r>
            <a:endParaRPr lang="en-US" sz="1200" i="1" dirty="0">
              <a:solidFill>
                <a:schemeClr val="accent6">
                  <a:lumMod val="75000"/>
                </a:schemeClr>
              </a:solidFill>
            </a:endParaRPr>
          </a:p>
        </p:txBody>
      </p:sp>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Secret, Sacred Sorrow… an Access Control Issue</a:t>
            </a:r>
            <a:endParaRPr lang="en-US" dirty="0"/>
          </a:p>
        </p:txBody>
      </p:sp>
      <p:sp>
        <p:nvSpPr>
          <p:cNvPr id="6" name="Content Placeholder 5"/>
          <p:cNvSpPr>
            <a:spLocks noGrp="1"/>
          </p:cNvSpPr>
          <p:nvPr>
            <p:ph idx="4294967295"/>
          </p:nvPr>
        </p:nvSpPr>
        <p:spPr>
          <a:xfrm>
            <a:off x="539552" y="1700808"/>
            <a:ext cx="5915000" cy="3992563"/>
          </a:xfrm>
        </p:spPr>
        <p:txBody>
          <a:bodyPr/>
          <a:lstStyle/>
          <a:p>
            <a:pPr lvl="0"/>
            <a:r>
              <a:rPr lang="en-AU" i="1" dirty="0" smtClean="0"/>
              <a:t>“</a:t>
            </a:r>
            <a:r>
              <a:rPr lang="en-AU" sz="1600" i="1" dirty="0" smtClean="0"/>
              <a:t>The </a:t>
            </a:r>
            <a:r>
              <a:rPr lang="en-AU" sz="1600" i="1" dirty="0"/>
              <a:t>right of Aboriginal and Torres Strait Islander peoples to determine use and access provisions for heritage materials which reflect Aboriginal and Torres Strait Islander history, culture, language and perspectives</a:t>
            </a:r>
            <a:r>
              <a:rPr lang="en-AU" sz="1600" i="1" dirty="0" smtClean="0"/>
              <a:t>.”</a:t>
            </a:r>
          </a:p>
          <a:p>
            <a:pPr lvl="0"/>
            <a:endParaRPr lang="en-AU" sz="1600" dirty="0"/>
          </a:p>
          <a:p>
            <a:pPr marL="342900" lvl="0" indent="-342900">
              <a:buFontTx/>
              <a:buChar char="-"/>
            </a:pPr>
            <a:r>
              <a:rPr lang="en-AU" dirty="0" smtClean="0"/>
              <a:t>Complex and contextual</a:t>
            </a:r>
          </a:p>
          <a:p>
            <a:pPr marL="342900" lvl="0" indent="-342900">
              <a:buFontTx/>
              <a:buChar char="-"/>
            </a:pPr>
            <a:r>
              <a:rPr lang="en-AU" dirty="0" smtClean="0"/>
              <a:t>Need to unpack</a:t>
            </a:r>
          </a:p>
          <a:p>
            <a:pPr marL="342900" lvl="0" indent="-342900">
              <a:buFontTx/>
              <a:buChar char="-"/>
            </a:pPr>
            <a:r>
              <a:rPr lang="en-AU" dirty="0" smtClean="0"/>
              <a:t>Not static – the controls change over time, attitudes change over time</a:t>
            </a:r>
          </a:p>
          <a:p>
            <a:pPr marL="342900" lvl="0" indent="-342900">
              <a:buFontTx/>
              <a:buChar char="-"/>
            </a:pPr>
            <a:r>
              <a:rPr lang="en-AU" dirty="0" smtClean="0"/>
              <a:t>Role based relationships</a:t>
            </a:r>
          </a:p>
          <a:p>
            <a:pPr marL="342900" lvl="0" indent="-342900">
              <a:buFontTx/>
              <a:buChar char="-"/>
            </a:pPr>
            <a:r>
              <a:rPr lang="en-AU" dirty="0" smtClean="0"/>
              <a:t>Access control may not be sufficient</a:t>
            </a:r>
          </a:p>
          <a:p>
            <a:pPr marL="342900" lvl="0" indent="-342900">
              <a:buFontTx/>
              <a:buChar char="-"/>
            </a:pPr>
            <a:r>
              <a:rPr lang="en-AU" dirty="0" smtClean="0"/>
              <a:t>May not be exemptions for Administrators</a:t>
            </a:r>
          </a:p>
          <a:p>
            <a:pPr marL="342900" lvl="0" indent="-342900">
              <a:buFontTx/>
              <a:buChar char="-"/>
            </a:pPr>
            <a:r>
              <a:rPr lang="en-AU" dirty="0" smtClean="0"/>
              <a:t>Work with least difficult materials first  - Traffic light approach</a:t>
            </a:r>
            <a:endParaRPr lang="en-US" dirty="0"/>
          </a:p>
        </p:txBody>
      </p:sp>
      <p:pic>
        <p:nvPicPr>
          <p:cNvPr id="9218" name="Picture 2" descr="C:\Users\blnk\Documents\NSLA Presentations\traffic_light_faces_by_omegaxe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36" y="1810932"/>
            <a:ext cx="1385119" cy="386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Cultural Warnings</a:t>
            </a:r>
            <a:endParaRPr lang="en-US" dirty="0"/>
          </a:p>
        </p:txBody>
      </p:sp>
      <p:sp>
        <p:nvSpPr>
          <p:cNvPr id="6" name="Content Placeholder 5"/>
          <p:cNvSpPr>
            <a:spLocks noGrp="1"/>
          </p:cNvSpPr>
          <p:nvPr>
            <p:ph idx="4294967295"/>
          </p:nvPr>
        </p:nvSpPr>
        <p:spPr>
          <a:xfrm>
            <a:off x="457200" y="2133600"/>
            <a:ext cx="5915000" cy="3992563"/>
          </a:xfrm>
        </p:spPr>
        <p:txBody>
          <a:bodyPr/>
          <a:lstStyle/>
          <a:p>
            <a:pPr marL="342900" indent="-342900">
              <a:buFontTx/>
              <a:buChar char="-"/>
            </a:pPr>
            <a:r>
              <a:rPr lang="en-US" dirty="0" smtClean="0"/>
              <a:t>No one size fits all </a:t>
            </a:r>
          </a:p>
          <a:p>
            <a:pPr marL="342900" indent="-342900">
              <a:buFontTx/>
              <a:buChar char="-"/>
            </a:pPr>
            <a:r>
              <a:rPr lang="en-US" dirty="0" smtClean="0"/>
              <a:t>Consider language/s of warning</a:t>
            </a:r>
          </a:p>
          <a:p>
            <a:pPr marL="342900" indent="-342900">
              <a:buFontTx/>
              <a:buChar char="-"/>
            </a:pPr>
            <a:r>
              <a:rPr lang="en-US" dirty="0" smtClean="0"/>
              <a:t>Self censorship</a:t>
            </a:r>
          </a:p>
          <a:p>
            <a:pPr marL="342900" indent="-342900">
              <a:buFontTx/>
              <a:buChar char="-"/>
            </a:pPr>
            <a:endParaRPr lang="en-US" dirty="0" smtClean="0"/>
          </a:p>
          <a:p>
            <a:pPr marL="342900" indent="-342900">
              <a:buFontTx/>
              <a:buChar char="-"/>
            </a:pPr>
            <a:endParaRPr lang="en-US" dirty="0"/>
          </a:p>
        </p:txBody>
      </p:sp>
      <p:sp>
        <p:nvSpPr>
          <p:cNvPr id="2" name="Rectangle 1"/>
          <p:cNvSpPr/>
          <p:nvPr/>
        </p:nvSpPr>
        <p:spPr>
          <a:xfrm>
            <a:off x="4860032" y="476672"/>
            <a:ext cx="3816424" cy="5383012"/>
          </a:xfrm>
          <a:prstGeom prst="rect">
            <a:avLst/>
          </a:prstGeom>
        </p:spPr>
        <p:txBody>
          <a:bodyPr wrap="square">
            <a:spAutoFit/>
          </a:bodyPr>
          <a:lstStyle/>
          <a:p>
            <a:pPr>
              <a:buNone/>
            </a:pPr>
            <a:r>
              <a:rPr lang="en-US" sz="1400" i="1" dirty="0"/>
              <a:t>Aboriginal heritage material in our catalogue can be downloaded and used, unless it has been flagged as containing traditional knowledge or sensitive content. </a:t>
            </a:r>
            <a:br>
              <a:rPr lang="en-US" sz="1400" i="1" dirty="0"/>
            </a:br>
            <a:r>
              <a:rPr lang="en-US" sz="1400" i="1" dirty="0"/>
              <a:t>In all cases it is recommended that the traditional owners are contacted before any publication, display or reuse of this material to ensure that any intended use is appropriate and respectful. </a:t>
            </a:r>
            <a:br>
              <a:rPr lang="en-US" sz="1400" i="1" dirty="0"/>
            </a:br>
            <a:r>
              <a:rPr lang="en-US" sz="1400" i="1" dirty="0"/>
              <a:t>In some cases information regarding the traditional owners of the material is unavailable or unknown, and in these situations we advise that the material is used respectfully and with care to minimize any distress or offence which may be caused to Aboriginal or Torres Strait Islander people or communities.</a:t>
            </a:r>
            <a:br>
              <a:rPr lang="en-US" sz="1400" i="1" dirty="0"/>
            </a:br>
            <a:r>
              <a:rPr lang="en-US" sz="1400" i="1" dirty="0"/>
              <a:t>Aboriginal and Torres Strait Islander people are advised that this material may contain the names, images, and voices of people who are now deceased - please use your own discretion when accessing, printing or downloading these materials.</a:t>
            </a:r>
            <a:endParaRPr lang="en-US" sz="1400" dirty="0"/>
          </a:p>
          <a:p>
            <a:r>
              <a:rPr lang="en-AU" sz="1400" dirty="0"/>
              <a:t> </a:t>
            </a:r>
            <a:r>
              <a:rPr lang="en-AU" sz="1400" i="1" dirty="0" smtClean="0"/>
              <a:t>State Library of Western Australia</a:t>
            </a:r>
            <a:endParaRPr lang="en-US" sz="1400" i="1" dirty="0"/>
          </a:p>
        </p:txBody>
      </p:sp>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Metadata</a:t>
            </a:r>
            <a:endParaRPr lang="en-US" dirty="0"/>
          </a:p>
        </p:txBody>
      </p:sp>
      <p:sp>
        <p:nvSpPr>
          <p:cNvPr id="6" name="Content Placeholder 5"/>
          <p:cNvSpPr>
            <a:spLocks noGrp="1"/>
          </p:cNvSpPr>
          <p:nvPr>
            <p:ph idx="4294967295"/>
          </p:nvPr>
        </p:nvSpPr>
        <p:spPr>
          <a:xfrm>
            <a:off x="457200" y="2133600"/>
            <a:ext cx="5915000" cy="3992563"/>
          </a:xfrm>
        </p:spPr>
        <p:txBody>
          <a:bodyPr/>
          <a:lstStyle/>
          <a:p>
            <a:pPr lvl="0"/>
            <a:endParaRPr lang="en-US" dirty="0"/>
          </a:p>
        </p:txBody>
      </p:sp>
      <p:pic>
        <p:nvPicPr>
          <p:cNvPr id="10242" name="Picture 2" descr="C:\Users\blnk\Documents\NSLA Presentations\Metadata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84784"/>
            <a:ext cx="6505476" cy="473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Take down examples -  real life requests…..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Control Metadata</a:t>
            </a:r>
            <a:endParaRPr lang="en-US" dirty="0"/>
          </a:p>
        </p:txBody>
      </p:sp>
      <p:sp>
        <p:nvSpPr>
          <p:cNvPr id="6" name="Content Placeholder 5"/>
          <p:cNvSpPr>
            <a:spLocks noGrp="1"/>
          </p:cNvSpPr>
          <p:nvPr>
            <p:ph idx="4294967295"/>
          </p:nvPr>
        </p:nvSpPr>
        <p:spPr>
          <a:xfrm>
            <a:off x="457200" y="2133600"/>
            <a:ext cx="5915000" cy="3992563"/>
          </a:xfrm>
        </p:spPr>
        <p:txBody>
          <a:bodyPr/>
          <a:lstStyle/>
          <a:p>
            <a:endParaRPr lang="en-US" dirty="0"/>
          </a:p>
        </p:txBody>
      </p:sp>
      <p:pic>
        <p:nvPicPr>
          <p:cNvPr id="11266" name="Picture 2" descr="C:\Users\blnk\Documents\NSLA Presentations\Metadata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6984776" cy="452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77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SLA_Full_w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974" y="2852936"/>
            <a:ext cx="4262530" cy="3438623"/>
          </a:xfrm>
          <a:prstGeom prst="rect">
            <a:avLst/>
          </a:prstGeom>
        </p:spPr>
      </p:pic>
      <p:sp>
        <p:nvSpPr>
          <p:cNvPr id="9" name="Title 1"/>
          <p:cNvSpPr txBox="1">
            <a:spLocks/>
          </p:cNvSpPr>
          <p:nvPr/>
        </p:nvSpPr>
        <p:spPr>
          <a:xfrm>
            <a:off x="683568" y="908720"/>
            <a:ext cx="3454152" cy="1944216"/>
          </a:xfrm>
          <a:prstGeom prst="rect">
            <a:avLst/>
          </a:prstGeom>
        </p:spPr>
        <p:txBody>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sz="4000" b="1" dirty="0" smtClean="0">
                <a:solidFill>
                  <a:srgbClr val="B3A89B"/>
                </a:solidFill>
              </a:rPr>
              <a:t>THANK YOU</a:t>
            </a:r>
          </a:p>
        </p:txBody>
      </p:sp>
      <p:sp>
        <p:nvSpPr>
          <p:cNvPr id="10" name="Content Placeholder 2"/>
          <p:cNvSpPr txBox="1">
            <a:spLocks/>
          </p:cNvSpPr>
          <p:nvPr/>
        </p:nvSpPr>
        <p:spPr>
          <a:xfrm>
            <a:off x="683568" y="1700808"/>
            <a:ext cx="3456384" cy="720080"/>
          </a:xfrm>
          <a:prstGeom prst="rect">
            <a:avLst/>
          </a:prstGeom>
        </p:spPr>
        <p:txBody>
          <a:bodyPr/>
          <a:lstStyle>
            <a:lvl1pPr marL="0" indent="-169200" algn="l" rtl="0" eaLnBrk="0" fontAlgn="base" hangingPunct="0">
              <a:spcBef>
                <a:spcPct val="20000"/>
              </a:spcBef>
              <a:spcAft>
                <a:spcPct val="0"/>
              </a:spcAft>
              <a:buClr>
                <a:srgbClr val="FF6600"/>
              </a:buClr>
              <a:buChar char="•"/>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indent="0">
              <a:buFontTx/>
              <a:buNone/>
            </a:pPr>
            <a:r>
              <a:rPr lang="en-US" dirty="0">
                <a:solidFill>
                  <a:srgbClr val="FF6600"/>
                </a:solidFill>
                <a:hlinkClick r:id="rId4"/>
              </a:rPr>
              <a:t>k</a:t>
            </a:r>
            <a:r>
              <a:rPr lang="en-US" dirty="0" smtClean="0">
                <a:solidFill>
                  <a:srgbClr val="FF6600"/>
                </a:solidFill>
                <a:hlinkClick r:id="rId4"/>
              </a:rPr>
              <a:t>erry.blinco@nt.gov.au</a:t>
            </a:r>
            <a:endParaRPr lang="en-US" dirty="0" smtClean="0">
              <a:solidFill>
                <a:srgbClr val="FF6600"/>
              </a:solidFill>
            </a:endParaRPr>
          </a:p>
          <a:p>
            <a:pPr indent="0">
              <a:buFontTx/>
              <a:buNone/>
            </a:pPr>
            <a:r>
              <a:rPr lang="en-US" dirty="0" smtClean="0">
                <a:solidFill>
                  <a:srgbClr val="FF6600"/>
                </a:solidFill>
              </a:rPr>
              <a:t>08 8922 7058</a:t>
            </a:r>
          </a:p>
          <a:p>
            <a:pPr indent="0">
              <a:buFontTx/>
              <a:buNone/>
            </a:pPr>
            <a:r>
              <a:rPr lang="en-US" dirty="0" smtClean="0">
                <a:solidFill>
                  <a:srgbClr val="FF6600"/>
                </a:solidFill>
              </a:rPr>
              <a:t>0419 787 992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4294967295"/>
          </p:nvPr>
        </p:nvSpPr>
        <p:spPr>
          <a:xfrm>
            <a:off x="457200" y="2060848"/>
            <a:ext cx="4042792" cy="4065315"/>
          </a:xfrm>
        </p:spPr>
        <p:txBody>
          <a:bodyPr/>
          <a:lstStyle/>
          <a:p>
            <a:r>
              <a:rPr lang="en-AU" dirty="0"/>
              <a:t>Dear Sir/Madame, </a:t>
            </a:r>
            <a:endParaRPr lang="en-US" dirty="0"/>
          </a:p>
          <a:p>
            <a:r>
              <a:rPr lang="en-AU" dirty="0"/>
              <a:t> </a:t>
            </a:r>
            <a:endParaRPr lang="en-US" dirty="0"/>
          </a:p>
          <a:p>
            <a:r>
              <a:rPr lang="en-AU" dirty="0"/>
              <a:t>I found an article of myself which was put together in 2012. Due to the changes of beliefs, moral values and views I am kindly asking You to remove the following </a:t>
            </a:r>
            <a:r>
              <a:rPr lang="en-AU" dirty="0" smtClean="0"/>
              <a:t>page which </a:t>
            </a:r>
            <a:r>
              <a:rPr lang="en-AU" dirty="0"/>
              <a:t>comes up in Google search: </a:t>
            </a:r>
            <a:endParaRPr lang="en-US"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1026" name="Picture 2" descr="C:\Users\blnk\Documents\NSLA Presentations\car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64704"/>
            <a:ext cx="3857749" cy="545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778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4294967295"/>
          </p:nvPr>
        </p:nvSpPr>
        <p:spPr>
          <a:xfrm>
            <a:off x="457200" y="2133600"/>
            <a:ext cx="3610744" cy="3992563"/>
          </a:xfrm>
        </p:spPr>
        <p:txBody>
          <a:bodyPr/>
          <a:lstStyle/>
          <a:p>
            <a:r>
              <a:rPr lang="en-AU" dirty="0" smtClean="0"/>
              <a:t>Request from </a:t>
            </a:r>
            <a:r>
              <a:rPr lang="en-AU" dirty="0"/>
              <a:t>Brian Knight to remove the page because his employee, </a:t>
            </a:r>
            <a:r>
              <a:rPr lang="en-AU" dirty="0" smtClean="0"/>
              <a:t>apparently has problems </a:t>
            </a:r>
            <a:r>
              <a:rPr lang="en-AU" dirty="0"/>
              <a:t>with an ex and she </a:t>
            </a:r>
            <a:r>
              <a:rPr lang="en-AU" dirty="0" smtClean="0"/>
              <a:t>wants </a:t>
            </a:r>
            <a:r>
              <a:rPr lang="en-AU" dirty="0"/>
              <a:t>minimal </a:t>
            </a:r>
            <a:r>
              <a:rPr lang="en-AU" dirty="0" smtClean="0"/>
              <a:t>publicity…</a:t>
            </a:r>
            <a:endParaRPr lang="en-US"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3074" name="Picture 2" descr="C:\Users\blnk\Documents\NSLA Presentations\social p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4241"/>
            <a:ext cx="4300571" cy="59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4294967295"/>
          </p:nvPr>
        </p:nvSpPr>
        <p:spPr>
          <a:xfrm>
            <a:off x="467544" y="1628800"/>
            <a:ext cx="3960440" cy="3992563"/>
          </a:xfrm>
        </p:spPr>
        <p:txBody>
          <a:bodyPr/>
          <a:lstStyle/>
          <a:p>
            <a:r>
              <a:rPr lang="en-AU" sz="1800" dirty="0" smtClean="0"/>
              <a:t>Couple discovered </a:t>
            </a:r>
            <a:r>
              <a:rPr lang="en-AU" sz="1800" dirty="0"/>
              <a:t>this page existed after conducting an internet search of her name </a:t>
            </a:r>
            <a:r>
              <a:rPr lang="en-AU" sz="1800" dirty="0" smtClean="0"/>
              <a:t>and </a:t>
            </a:r>
            <a:r>
              <a:rPr lang="en-AU" sz="1800" dirty="0"/>
              <a:t>are very displeased with the caption title “Horny” and feel it is defaming.  The couple are very concerned that if their children or others were to search her name, this defaming reference </a:t>
            </a:r>
            <a:r>
              <a:rPr lang="en-AU" sz="1800" dirty="0" smtClean="0"/>
              <a:t>will be </a:t>
            </a:r>
            <a:r>
              <a:rPr lang="en-AU" sz="1800" dirty="0"/>
              <a:t>found.</a:t>
            </a:r>
            <a:br>
              <a:rPr lang="en-AU" sz="1800" dirty="0"/>
            </a:br>
            <a:r>
              <a:rPr lang="en-AU" sz="1800" dirty="0" smtClean="0"/>
              <a:t>Would like </a:t>
            </a:r>
            <a:r>
              <a:rPr lang="en-AU" sz="1800" dirty="0"/>
              <a:t>any reference to </a:t>
            </a:r>
            <a:r>
              <a:rPr lang="en-AU" sz="1800" dirty="0" smtClean="0"/>
              <a:t>name blacked </a:t>
            </a:r>
            <a:r>
              <a:rPr lang="en-AU" sz="1800" dirty="0"/>
              <a:t>out and her image </a:t>
            </a:r>
            <a:r>
              <a:rPr lang="en-AU" sz="1800" dirty="0" smtClean="0"/>
              <a:t>blurred</a:t>
            </a:r>
          </a:p>
          <a:p>
            <a:endParaRPr lang="en-AU" sz="1800" dirty="0"/>
          </a:p>
          <a:p>
            <a:r>
              <a:rPr lang="en-AU" sz="1800" dirty="0" smtClean="0"/>
              <a:t>Requested by: the partner of the woman via </a:t>
            </a:r>
            <a:r>
              <a:rPr lang="en-AU" sz="1800" dirty="0"/>
              <a:t>the Electoral Office of The Hon. Robyn </a:t>
            </a:r>
            <a:r>
              <a:rPr lang="en-AU" sz="1800" dirty="0" err="1"/>
              <a:t>Lambley</a:t>
            </a:r>
            <a:r>
              <a:rPr lang="en-AU" sz="1800" dirty="0"/>
              <a:t> MLA | Member for Araluen to the Minister for Arts and Museums , Hon Matt </a:t>
            </a:r>
            <a:r>
              <a:rPr lang="en-AU" sz="1800" dirty="0" err="1"/>
              <a:t>Conlan</a:t>
            </a:r>
            <a:r>
              <a:rPr lang="en-AU" sz="1800" dirty="0"/>
              <a:t> MLA </a:t>
            </a:r>
            <a:endParaRPr lang="en-US" sz="1800"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4098" name="Picture 2" descr="C:\Users\blnk\Documents\NSLA Presentations\vic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611153"/>
            <a:ext cx="4219693" cy="333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4294967295"/>
          </p:nvPr>
        </p:nvSpPr>
        <p:spPr>
          <a:xfrm>
            <a:off x="457200" y="2133600"/>
            <a:ext cx="3898776" cy="3992563"/>
          </a:xfrm>
        </p:spPr>
        <p:txBody>
          <a:bodyPr/>
          <a:lstStyle/>
          <a:p>
            <a:r>
              <a:rPr lang="en-AU" sz="1600" dirty="0"/>
              <a:t>It has come to our attention that false statements were made by Territory Stories. The website at </a:t>
            </a:r>
            <a:r>
              <a:rPr lang="en-AU" sz="1600" dirty="0" smtClean="0"/>
              <a:t>this address</a:t>
            </a:r>
            <a:r>
              <a:rPr lang="en-AU" sz="1600" dirty="0"/>
              <a:t> </a:t>
            </a:r>
            <a:r>
              <a:rPr lang="en-AU" sz="1600" i="1" u="sng" dirty="0" smtClean="0"/>
              <a:t>…….</a:t>
            </a:r>
            <a:r>
              <a:rPr lang="en-AU" sz="1600" dirty="0" smtClean="0"/>
              <a:t>is </a:t>
            </a:r>
            <a:r>
              <a:rPr lang="en-AU" sz="1600" dirty="0"/>
              <a:t>displaying an excerpt from a Courier Mail article which has since been removed by court order. By continuing to host content that has been court ordered to be removed is defamatory and illegal</a:t>
            </a:r>
            <a:r>
              <a:rPr lang="en-AU" sz="1600" dirty="0" smtClean="0"/>
              <a:t>.</a:t>
            </a:r>
          </a:p>
          <a:p>
            <a:endParaRPr lang="en-AU" sz="1600" dirty="0"/>
          </a:p>
          <a:p>
            <a:endParaRPr lang="en-AU" sz="1600" dirty="0" smtClean="0"/>
          </a:p>
          <a:p>
            <a:r>
              <a:rPr lang="en-AU" sz="1600" u="sng" dirty="0">
                <a:hlinkClick r:id="rId3"/>
              </a:rPr>
              <a:t>daniel.jon.dawson@gmail.com</a:t>
            </a:r>
            <a:r>
              <a:rPr lang="en-AU" sz="1600" dirty="0"/>
              <a:t> Online Reputation Correction Services </a:t>
            </a:r>
            <a:r>
              <a:rPr lang="en-AU" sz="1600" u="sng" dirty="0">
                <a:hlinkClick r:id="rId4"/>
              </a:rPr>
              <a:t>http://onlinereputationcorrection.com.au</a:t>
            </a:r>
            <a:endParaRPr lang="en-US" sz="1600" dirty="0"/>
          </a:p>
          <a:p>
            <a:pPr lvl="0"/>
            <a:endParaRPr lang="en-AU"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6146" name="Picture 2" descr="C:\Users\blnk\Documents\NSLA Presentations\dognapp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879923"/>
            <a:ext cx="3523754" cy="227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Yes or No?</a:t>
            </a:r>
            <a:endParaRPr lang="en-US" dirty="0"/>
          </a:p>
        </p:txBody>
      </p:sp>
      <p:sp>
        <p:nvSpPr>
          <p:cNvPr id="3" name="Content Placeholder 2"/>
          <p:cNvSpPr>
            <a:spLocks noGrp="1"/>
          </p:cNvSpPr>
          <p:nvPr>
            <p:ph idx="4294967295"/>
          </p:nvPr>
        </p:nvSpPr>
        <p:spPr>
          <a:xfrm>
            <a:off x="457200" y="2133600"/>
            <a:ext cx="4618856" cy="3992563"/>
          </a:xfrm>
        </p:spPr>
        <p:txBody>
          <a:bodyPr/>
          <a:lstStyle/>
          <a:p>
            <a:pPr lvl="0"/>
            <a:r>
              <a:rPr lang="en-AU" dirty="0" smtClean="0"/>
              <a:t>Escalating series of phone calls and emails from requestor and husband.  Eventually in contact with the Department CE.</a:t>
            </a:r>
          </a:p>
          <a:p>
            <a:pPr lvl="0"/>
            <a:endParaRPr lang="en-AU" dirty="0"/>
          </a:p>
          <a:p>
            <a:r>
              <a:rPr lang="en-AU" dirty="0" smtClean="0"/>
              <a:t>“</a:t>
            </a:r>
            <a:r>
              <a:rPr lang="en-AU" dirty="0"/>
              <a:t>As at today the NT PDF containing my name and personal hurt still is appearing </a:t>
            </a:r>
            <a:r>
              <a:rPr lang="en-AU" dirty="0" smtClean="0"/>
              <a:t>online…</a:t>
            </a:r>
            <a:r>
              <a:rPr lang="en-AU" dirty="0"/>
              <a:t>I look forward to your support of me in this matter (it upsets and frightens me!)</a:t>
            </a:r>
            <a:endParaRPr lang="en-US" dirty="0"/>
          </a:p>
          <a:p>
            <a:pPr lvl="0"/>
            <a:endParaRPr lang="en-AU" dirty="0" smtClean="0"/>
          </a:p>
          <a:p>
            <a:pPr lvl="0"/>
            <a:r>
              <a:rPr lang="en-AU" dirty="0" smtClean="0"/>
              <a:t>Claim by the requestors husband that the person was suicidal.</a:t>
            </a:r>
            <a:endParaRPr lang="en-AU" dirty="0"/>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endParaRPr lang="en-US" dirty="0" smtClean="0">
              <a:solidFill>
                <a:srgbClr val="FF6600"/>
              </a:solidFill>
            </a:endParaRPr>
          </a:p>
        </p:txBody>
      </p:sp>
      <p:pic>
        <p:nvPicPr>
          <p:cNvPr id="5123" name="Picture 3" descr="C:\Users\blnk\Documents\NSLA Presentations\assau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2237458"/>
            <a:ext cx="2952328" cy="18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about this one?</a:t>
            </a:r>
            <a:endParaRPr lang="en-US" dirty="0"/>
          </a:p>
        </p:txBody>
      </p:sp>
      <p:sp>
        <p:nvSpPr>
          <p:cNvPr id="3" name="Content Placeholder 2"/>
          <p:cNvSpPr>
            <a:spLocks noGrp="1"/>
          </p:cNvSpPr>
          <p:nvPr>
            <p:ph idx="4294967295"/>
          </p:nvPr>
        </p:nvSpPr>
        <p:spPr>
          <a:xfrm>
            <a:off x="457200" y="1556792"/>
            <a:ext cx="4474840" cy="4569371"/>
          </a:xfrm>
        </p:spPr>
        <p:txBody>
          <a:bodyPr/>
          <a:lstStyle/>
          <a:p>
            <a:r>
              <a:rPr lang="en-AU" sz="1600" dirty="0"/>
              <a:t>I am writing to kindly request that you remove my name and any other information which identifies me, including any photographs, from your website and being </a:t>
            </a:r>
            <a:r>
              <a:rPr lang="en-AU" sz="1600" dirty="0" err="1"/>
              <a:t>accesible</a:t>
            </a:r>
            <a:r>
              <a:rPr lang="en-AU" sz="1600" dirty="0"/>
              <a:t> online.</a:t>
            </a:r>
            <a:endParaRPr lang="en-US" sz="1600" dirty="0"/>
          </a:p>
          <a:p>
            <a:r>
              <a:rPr lang="en-AU" sz="1600" dirty="0"/>
              <a:t> </a:t>
            </a:r>
            <a:endParaRPr lang="en-US" sz="1600" dirty="0"/>
          </a:p>
          <a:p>
            <a:r>
              <a:rPr lang="en-AU" sz="1600" dirty="0"/>
              <a:t>In the past few years, I have made every attempt to move forward in my life and avoid involvement with the mentioned Hells Angels. </a:t>
            </a:r>
            <a:endParaRPr lang="en-US" sz="1600" dirty="0"/>
          </a:p>
          <a:p>
            <a:r>
              <a:rPr lang="en-AU" sz="1600" dirty="0"/>
              <a:t> </a:t>
            </a:r>
            <a:endParaRPr lang="en-US" sz="1600" dirty="0"/>
          </a:p>
          <a:p>
            <a:r>
              <a:rPr lang="en-AU" sz="1600" dirty="0"/>
              <a:t>Your publication is affecting my personal and professional life in a number of ways, including restricting my job prospects and any hope of career development, as well as damaging my relationships amongst family and friends.  </a:t>
            </a:r>
            <a:endParaRPr lang="en-US" sz="1600" dirty="0"/>
          </a:p>
          <a:p>
            <a:r>
              <a:rPr lang="en-AU" sz="1600" dirty="0"/>
              <a:t> </a:t>
            </a:r>
            <a:endParaRPr lang="en-US" sz="1600" dirty="0"/>
          </a:p>
          <a:p>
            <a:r>
              <a:rPr lang="en-AU" sz="1600" dirty="0"/>
              <a:t>I would like to pursue a new chapter in my life with a clean slate and would greatly appreciate your understanding with this matter. </a:t>
            </a:r>
            <a:endParaRPr lang="en-US" sz="1600"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2050" name="Picture 2" descr="C:\Users\blnk\Documents\NSLA Presentations\bik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128" y="702526"/>
            <a:ext cx="3424312" cy="506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So...Yes or No?</a:t>
            </a:r>
            <a:endParaRPr lang="en-US" dirty="0"/>
          </a:p>
        </p:txBody>
      </p:sp>
      <p:sp>
        <p:nvSpPr>
          <p:cNvPr id="3" name="Content Placeholder 2"/>
          <p:cNvSpPr>
            <a:spLocks noGrp="1"/>
          </p:cNvSpPr>
          <p:nvPr>
            <p:ph idx="4294967295"/>
          </p:nvPr>
        </p:nvSpPr>
        <p:spPr>
          <a:xfrm>
            <a:off x="457200" y="2060848"/>
            <a:ext cx="4042792" cy="4065315"/>
          </a:xfrm>
        </p:spPr>
        <p:txBody>
          <a:bodyPr/>
          <a:lstStyle/>
          <a:p>
            <a:r>
              <a:rPr lang="en-AU" dirty="0"/>
              <a:t>Dear Sir/Madame, </a:t>
            </a:r>
            <a:endParaRPr lang="en-US" dirty="0"/>
          </a:p>
          <a:p>
            <a:r>
              <a:rPr lang="en-AU" dirty="0"/>
              <a:t> </a:t>
            </a:r>
            <a:endParaRPr lang="en-US" dirty="0"/>
          </a:p>
          <a:p>
            <a:r>
              <a:rPr lang="en-AU" dirty="0"/>
              <a:t>I found an article of myself which was put together in 2012. Due to the changes of beliefs, moral values and views I am kindly asking You to remove the following </a:t>
            </a:r>
            <a:r>
              <a:rPr lang="en-AU" dirty="0" smtClean="0"/>
              <a:t>page which </a:t>
            </a:r>
            <a:r>
              <a:rPr lang="en-AU" dirty="0"/>
              <a:t>comes up in Google search: </a:t>
            </a:r>
            <a:endParaRPr lang="en-US" dirty="0"/>
          </a:p>
        </p:txBody>
      </p:sp>
      <p:sp>
        <p:nvSpPr>
          <p:cNvPr id="4" name="Title 1"/>
          <p:cNvSpPr txBox="1">
            <a:spLocks/>
          </p:cNvSpPr>
          <p:nvPr/>
        </p:nvSpPr>
        <p:spPr bwMode="auto">
          <a:xfrm>
            <a:off x="5580112" y="2204864"/>
            <a:ext cx="309634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rgbClr val="FF6600"/>
                </a:solidFill>
                <a:latin typeface="Arial Narrow"/>
                <a:ea typeface="Arial Narrow"/>
                <a:cs typeface="Arial Narrow"/>
              </a:defRPr>
            </a:lvl1pPr>
            <a:lvl2pPr algn="l" rtl="0" eaLnBrk="0" fontAlgn="base" hangingPunct="0">
              <a:spcBef>
                <a:spcPct val="0"/>
              </a:spcBef>
              <a:spcAft>
                <a:spcPct val="0"/>
              </a:spcAft>
              <a:defRPr sz="3200">
                <a:solidFill>
                  <a:srgbClr val="FF6600"/>
                </a:solidFill>
                <a:latin typeface="Arial" charset="0"/>
                <a:ea typeface="Arial" charset="0"/>
                <a:cs typeface="Arial" charset="0"/>
              </a:defRPr>
            </a:lvl2pPr>
            <a:lvl3pPr algn="l" rtl="0" eaLnBrk="0" fontAlgn="base" hangingPunct="0">
              <a:spcBef>
                <a:spcPct val="0"/>
              </a:spcBef>
              <a:spcAft>
                <a:spcPct val="0"/>
              </a:spcAft>
              <a:defRPr sz="3200">
                <a:solidFill>
                  <a:srgbClr val="FF6600"/>
                </a:solidFill>
                <a:latin typeface="Arial" charset="0"/>
                <a:ea typeface="Arial" charset="0"/>
                <a:cs typeface="Arial" charset="0"/>
              </a:defRPr>
            </a:lvl3pPr>
            <a:lvl4pPr algn="l" rtl="0" eaLnBrk="0" fontAlgn="base" hangingPunct="0">
              <a:spcBef>
                <a:spcPct val="0"/>
              </a:spcBef>
              <a:spcAft>
                <a:spcPct val="0"/>
              </a:spcAft>
              <a:defRPr sz="3200">
                <a:solidFill>
                  <a:srgbClr val="FF6600"/>
                </a:solidFill>
                <a:latin typeface="Arial" charset="0"/>
                <a:ea typeface="Arial" charset="0"/>
                <a:cs typeface="Arial" charset="0"/>
              </a:defRPr>
            </a:lvl4pPr>
            <a:lvl5pPr algn="l" rtl="0" eaLnBrk="0" fontAlgn="base" hangingPunct="0">
              <a:spcBef>
                <a:spcPct val="0"/>
              </a:spcBef>
              <a:spcAft>
                <a:spcPct val="0"/>
              </a:spcAft>
              <a:defRPr sz="3200">
                <a:solidFill>
                  <a:srgbClr val="FF6600"/>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buNone/>
            </a:pPr>
            <a:r>
              <a:rPr lang="en-US" dirty="0" smtClean="0">
                <a:solidFill>
                  <a:srgbClr val="B3A89B"/>
                </a:solidFill>
              </a:rPr>
              <a:t>Quote style quote style quote style quote style…</a:t>
            </a:r>
          </a:p>
        </p:txBody>
      </p:sp>
      <p:sp>
        <p:nvSpPr>
          <p:cNvPr id="5" name="Content Placeholder 2"/>
          <p:cNvSpPr txBox="1">
            <a:spLocks/>
          </p:cNvSpPr>
          <p:nvPr/>
        </p:nvSpPr>
        <p:spPr>
          <a:xfrm>
            <a:off x="5580112" y="3861048"/>
            <a:ext cx="3096344" cy="720080"/>
          </a:xfrm>
          <a:prstGeom prst="rect">
            <a:avLst/>
          </a:prstGeom>
        </p:spPr>
        <p:txBody>
          <a:bodyPr/>
          <a:lstStyle>
            <a:lvl1pPr marL="0" indent="0" algn="l" rtl="0" eaLnBrk="0" fontAlgn="base" hangingPunct="0">
              <a:spcBef>
                <a:spcPct val="20000"/>
              </a:spcBef>
              <a:spcAft>
                <a:spcPct val="0"/>
              </a:spcAft>
              <a:buClr>
                <a:srgbClr val="FF6600"/>
              </a:buClr>
              <a:buNone/>
              <a:defRPr sz="2000">
                <a:solidFill>
                  <a:schemeClr val="tx1"/>
                </a:solidFill>
                <a:latin typeface="Arial Narrow"/>
                <a:ea typeface="Arial Narrow"/>
                <a:cs typeface="Arial Narrow"/>
              </a:defRPr>
            </a:lvl1pPr>
            <a:lvl2pPr marL="180000" indent="169200" algn="l" rtl="0" eaLnBrk="0" fontAlgn="base" hangingPunct="0">
              <a:spcBef>
                <a:spcPct val="20000"/>
              </a:spcBef>
              <a:spcAft>
                <a:spcPct val="0"/>
              </a:spcAft>
              <a:buClr>
                <a:srgbClr val="FF6600"/>
              </a:buClr>
              <a:buFont typeface="Arial"/>
              <a:buChar char="•"/>
              <a:defRPr sz="1800">
                <a:solidFill>
                  <a:schemeClr val="tx1"/>
                </a:solidFill>
                <a:latin typeface="Arial Narrow"/>
                <a:ea typeface="Arial Narrow"/>
                <a:cs typeface="Arial Narrow"/>
              </a:defRPr>
            </a:lvl2pPr>
            <a:lvl3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3pPr>
            <a:lvl4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4pPr>
            <a:lvl5pPr marL="180000" indent="169200" algn="l" rtl="0" eaLnBrk="0" fontAlgn="base" hangingPunct="0">
              <a:spcBef>
                <a:spcPct val="20000"/>
              </a:spcBef>
              <a:spcAft>
                <a:spcPct val="0"/>
              </a:spcAft>
              <a:buClr>
                <a:srgbClr val="FF6600"/>
              </a:buClr>
              <a:buFont typeface="Arial"/>
              <a:buChar char="•"/>
              <a:defRPr sz="1800">
                <a:solidFill>
                  <a:srgbClr val="B3A89B"/>
                </a:solidFill>
                <a:latin typeface="Arial Narrow"/>
                <a:ea typeface="Arial Narrow"/>
                <a:cs typeface="Arial Narrow"/>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dirty="0">
                <a:solidFill>
                  <a:srgbClr val="FF6600"/>
                </a:solidFill>
              </a:rPr>
              <a:t>N</a:t>
            </a:r>
            <a:r>
              <a:rPr lang="en-US" dirty="0" smtClean="0">
                <a:solidFill>
                  <a:srgbClr val="FF6600"/>
                </a:solidFill>
              </a:rPr>
              <a:t>ame underneath</a:t>
            </a:r>
          </a:p>
        </p:txBody>
      </p:sp>
      <p:pic>
        <p:nvPicPr>
          <p:cNvPr id="1026" name="Picture 2" descr="C:\Users\blnk\Documents\NSLA Presentations\carm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64704"/>
            <a:ext cx="3857749" cy="545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609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000" b="1"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000" b="1"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7652F5B7034047B6C70F9AEB8ED43B" ma:contentTypeVersion="15" ma:contentTypeDescription="Create a new document." ma:contentTypeScope="" ma:versionID="145ed5898435132d82025dda281a4717">
  <xsd:schema xmlns:xsd="http://www.w3.org/2001/XMLSchema" xmlns:xs="http://www.w3.org/2001/XMLSchema" xmlns:p="http://schemas.microsoft.com/office/2006/metadata/properties" xmlns:ns2="e9c2b902-71aa-4872-9563-5558862f0048" xmlns:ns3="2e1b98ae-4ad8-4f94-b2e9-2941d01c86a2" targetNamespace="http://schemas.microsoft.com/office/2006/metadata/properties" ma:root="true" ma:fieldsID="86627574984cff5ceec644bfd218b5f5" ns2:_="" ns3:_="">
    <xsd:import namespace="e9c2b902-71aa-4872-9563-5558862f0048"/>
    <xsd:import namespace="2e1b98ae-4ad8-4f94-b2e9-2941d01c86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2b902-71aa-4872-9563-5558862f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fa6e375-89d1-4f89-9ebf-5f6e204b5e6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1b98ae-4ad8-4f94-b2e9-2941d01c86a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2f91749-88f7-45b6-b363-1abbe739a771}" ma:internalName="TaxCatchAll" ma:showField="CatchAllData" ma:web="2e1b98ae-4ad8-4f94-b2e9-2941d01c86a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7BE2AD-5539-4E8A-A5D0-62EA4F832851}"/>
</file>

<file path=customXml/itemProps2.xml><?xml version="1.0" encoding="utf-8"?>
<ds:datastoreItem xmlns:ds="http://schemas.openxmlformats.org/officeDocument/2006/customXml" ds:itemID="{E6BB4F9F-6569-4B7C-A5B0-6A5E2DB7DEB0}"/>
</file>

<file path=docProps/app.xml><?xml version="1.0" encoding="utf-8"?>
<Properties xmlns="http://schemas.openxmlformats.org/officeDocument/2006/extended-properties" xmlns:vt="http://schemas.openxmlformats.org/officeDocument/2006/docPropsVTypes">
  <TotalTime>22506</TotalTime>
  <Words>689</Words>
  <Application>Microsoft Office PowerPoint</Application>
  <PresentationFormat>On-screen Show (4:3)</PresentationFormat>
  <Paragraphs>126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Take down Examples,  cultural Rights </vt:lpstr>
      <vt:lpstr>Take down examples -  real life requests…..</vt:lpstr>
      <vt:lpstr>Yes or No?</vt:lpstr>
      <vt:lpstr>Yes or No?</vt:lpstr>
      <vt:lpstr>Yes or No?</vt:lpstr>
      <vt:lpstr>Yes or No?</vt:lpstr>
      <vt:lpstr>Yes or No?</vt:lpstr>
      <vt:lpstr>How about this one?</vt:lpstr>
      <vt:lpstr>So...Yes or No?</vt:lpstr>
      <vt:lpstr>Cultural Rights and Copyright Law</vt:lpstr>
      <vt:lpstr>Cultural Rights  and  Copyright Law</vt:lpstr>
      <vt:lpstr>Copyright / Moral rights</vt:lpstr>
      <vt:lpstr>Indigenous Cultural Intellectual Property</vt:lpstr>
      <vt:lpstr>Indigenous Cultural Intellectual Property</vt:lpstr>
      <vt:lpstr>Conditions of Use</vt:lpstr>
      <vt:lpstr>Licensing</vt:lpstr>
      <vt:lpstr>Secret, Sacred Sorrow… an Access Control Issue</vt:lpstr>
      <vt:lpstr>Cultural Warnings</vt:lpstr>
      <vt:lpstr>Metadata</vt:lpstr>
      <vt:lpstr>Access Control Metadata</vt:lpstr>
      <vt:lpstr>PowerPoint Presentation</vt:lpstr>
    </vt:vector>
  </TitlesOfParts>
  <Company>State Library Victoria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wquihamp</dc:creator>
  <cp:lastModifiedBy>Kerry Blinco</cp:lastModifiedBy>
  <cp:revision>301</cp:revision>
  <dcterms:created xsi:type="dcterms:W3CDTF">2009-07-15T01:31:04Z</dcterms:created>
  <dcterms:modified xsi:type="dcterms:W3CDTF">2015-05-13T17:48:12Z</dcterms:modified>
</cp:coreProperties>
</file>