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6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44" r:id="rId2"/>
    <p:sldMasterId id="2147483743" r:id="rId3"/>
    <p:sldMasterId id="2147483745" r:id="rId4"/>
  </p:sldMasterIdLst>
  <p:notesMasterIdLst>
    <p:notesMasterId r:id="rId10"/>
  </p:notesMasterIdLst>
  <p:handoutMasterIdLst>
    <p:handoutMasterId r:id="rId11"/>
  </p:handoutMasterIdLst>
  <p:sldIdLst>
    <p:sldId id="284" r:id="rId5"/>
    <p:sldId id="285" r:id="rId6"/>
    <p:sldId id="281" r:id="rId7"/>
    <p:sldId id="286" r:id="rId8"/>
    <p:sldId id="287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5pPr>
    <a:lvl6pPr marL="2286000" algn="l" defTabSz="457200" rtl="0" eaLnBrk="1" latinLnBrk="0" hangingPunct="1"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6pPr>
    <a:lvl7pPr marL="2743200" algn="l" defTabSz="457200" rtl="0" eaLnBrk="1" latinLnBrk="0" hangingPunct="1"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7pPr>
    <a:lvl8pPr marL="3200400" algn="l" defTabSz="457200" rtl="0" eaLnBrk="1" latinLnBrk="0" hangingPunct="1"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8pPr>
    <a:lvl9pPr marL="3657600" algn="l" defTabSz="457200" rtl="0" eaLnBrk="1" latinLnBrk="0" hangingPunct="1">
      <a:defRPr sz="1400" kern="1200">
        <a:solidFill>
          <a:srgbClr val="4D4F53"/>
        </a:solidFill>
        <a:latin typeface="Georgia" charset="0"/>
        <a:ea typeface="Geneva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CB445"/>
    <a:srgbClr val="F1666A"/>
    <a:srgbClr val="88C86F"/>
    <a:srgbClr val="79B3E2"/>
    <a:srgbClr val="9F6BAD"/>
    <a:srgbClr val="A9A8A9"/>
    <a:srgbClr val="000000"/>
    <a:srgbClr val="C9CAC8"/>
    <a:srgbClr val="4D4F53"/>
    <a:srgbClr val="D52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0" autoAdjust="0"/>
    <p:restoredTop sz="94643" autoAdjust="0"/>
  </p:normalViewPr>
  <p:slideViewPr>
    <p:cSldViewPr showGuides="1">
      <p:cViewPr varScale="1">
        <p:scale>
          <a:sx n="103" d="100"/>
          <a:sy n="103" d="100"/>
        </p:scale>
        <p:origin x="1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A38682EB-F114-214F-9F55-EA980DBDA4ED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A634335F-20C1-DA4C-B4E7-A480B4FB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2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ヒラギノ角ゴ Pro W3" charset="0"/>
              </a:defRPr>
            </a:lvl1pPr>
          </a:lstStyle>
          <a:p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cs typeface="ヒラギノ角ゴ Pro W3" charset="0"/>
              </a:defRPr>
            </a:lvl1pPr>
          </a:lstStyle>
          <a:p>
            <a:fld id="{C395DD0B-370F-9D40-B872-F243647F8B52}" type="datetimeFigureOut">
              <a:rPr lang="en-US"/>
              <a:pPr/>
              <a:t>5/6/2015</a:t>
            </a:fld>
            <a:endParaRPr lang="en-US"/>
          </a:p>
        </p:txBody>
      </p:sp>
      <p:sp>
        <p:nvSpPr>
          <p:cNvPr id="198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98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8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ヒラギノ角ゴ Pro W3" charset="0"/>
              </a:defRPr>
            </a:lvl1pPr>
          </a:lstStyle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cs typeface="ヒラギノ角ゴ Pro W3" charset="0"/>
              </a:defRPr>
            </a:lvl1pPr>
          </a:lstStyle>
          <a:p>
            <a:fld id="{9547A261-0C68-6B4C-801D-96B014CC1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83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Geneva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Geneva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Geneva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Geneva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7A261-0C68-6B4C-801D-96B014CC169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5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7A261-0C68-6B4C-801D-96B014CC169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16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7A261-0C68-6B4C-801D-96B014CC16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53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7A261-0C68-6B4C-801D-96B014CC169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42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7A261-0C68-6B4C-801D-96B014CC169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75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Placeholder 7"/>
          <p:cNvSpPr>
            <a:spLocks noGrp="1"/>
          </p:cNvSpPr>
          <p:nvPr>
            <p:ph type="subTitle" idx="1"/>
          </p:nvPr>
        </p:nvSpPr>
        <p:spPr>
          <a:xfrm>
            <a:off x="5292725" y="4902200"/>
            <a:ext cx="3478213" cy="539750"/>
          </a:xfrm>
        </p:spPr>
        <p:txBody>
          <a:bodyPr lIns="0" tIns="0" rIns="0" bIns="0"/>
          <a:lstStyle>
            <a:lvl1pPr marL="0" indent="0">
              <a:buFont typeface="Arial" charset="0"/>
              <a:buNone/>
              <a:defRPr sz="1400">
                <a:latin typeface="Georgia" charset="0"/>
                <a:cs typeface="ヒラギノ角ゴ Pro W3" charset="0"/>
              </a:defRPr>
            </a:lvl1pPr>
          </a:lstStyle>
          <a:p>
            <a:pPr lvl="0"/>
            <a:r>
              <a:rPr lang="en-AU" noProof="0" smtClean="0"/>
              <a:t>Click to edit Master subtitle style</a:t>
            </a:r>
            <a:endParaRPr lang="en-US" noProof="0"/>
          </a:p>
        </p:txBody>
      </p:sp>
      <p:sp>
        <p:nvSpPr>
          <p:cNvPr id="35843" name="Title Placeholder 12"/>
          <p:cNvSpPr>
            <a:spLocks noGrp="1"/>
          </p:cNvSpPr>
          <p:nvPr>
            <p:ph type="ctrTitle"/>
          </p:nvPr>
        </p:nvSpPr>
        <p:spPr>
          <a:xfrm>
            <a:off x="5281613" y="3900488"/>
            <a:ext cx="3384550" cy="896937"/>
          </a:xfrm>
        </p:spPr>
        <p:txBody>
          <a:bodyPr lIns="0" rIns="0"/>
          <a:lstStyle>
            <a:lvl1pPr>
              <a:defRPr>
                <a:solidFill>
                  <a:srgbClr val="FFFFFF"/>
                </a:solidFill>
                <a:latin typeface="Georgia" charset="0"/>
                <a:cs typeface="ヒラギノ角ゴ Pro W3" charset="0"/>
              </a:defRPr>
            </a:lvl1pPr>
          </a:lstStyle>
          <a:p>
            <a:pPr lvl="0"/>
            <a:r>
              <a:rPr lang="en-AU" noProof="0" smtClean="0"/>
              <a:t>Click to edit Master title style</a:t>
            </a:r>
            <a:endParaRPr lang="en-US" noProof="0" dirty="0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6F780345-0BB7-0B4F-9CEA-969A340D73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8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9DE7CA1E-2D9E-FC44-8684-FDAE01FE48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7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1373188"/>
            <a:ext cx="4135438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8038" y="1373188"/>
            <a:ext cx="4137025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A5666AE9-AD14-5441-95C7-3CA21FCE26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0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173E4F1C-0510-0849-A37B-F8B8BA15EA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09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7206FA90-C898-5F47-AD24-B7E42CC88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27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BED08D36-C363-5C46-90CE-1E04425AC3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41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7BAD4112-D3AF-754D-88E1-D02F9C5A9F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10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F9F27B20-68B4-9542-9F74-A76CEFAF44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74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F0BC22DA-0AC3-7943-9F23-13F4A0D30A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66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274638"/>
            <a:ext cx="2106613" cy="570865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74638"/>
            <a:ext cx="6172200" cy="570865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12666735-9592-7440-BB89-1F71853221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3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Placeholder 7"/>
          <p:cNvSpPr>
            <a:spLocks noGrp="1"/>
          </p:cNvSpPr>
          <p:nvPr>
            <p:ph type="subTitle" idx="1"/>
          </p:nvPr>
        </p:nvSpPr>
        <p:spPr>
          <a:xfrm>
            <a:off x="5292725" y="4868863"/>
            <a:ext cx="3382963" cy="576262"/>
          </a:xfrm>
        </p:spPr>
        <p:txBody>
          <a:bodyPr lIns="0" tIns="0" rIns="0" bIns="0"/>
          <a:lstStyle>
            <a:lvl1pPr marL="0" indent="0">
              <a:lnSpc>
                <a:spcPct val="105000"/>
              </a:lnSpc>
              <a:buFont typeface="Arial" pitchFamily="34" charset="0"/>
              <a:buNone/>
              <a:defRPr sz="1400" smtClean="0"/>
            </a:lvl1pPr>
          </a:lstStyle>
          <a:p>
            <a:r>
              <a:rPr lang="en-AU" smtClean="0"/>
              <a:t>Click to edit Master subtitle style</a:t>
            </a:r>
          </a:p>
        </p:txBody>
      </p:sp>
      <p:sp>
        <p:nvSpPr>
          <p:cNvPr id="31748" name="Title Placeholder 12"/>
          <p:cNvSpPr>
            <a:spLocks noGrp="1"/>
          </p:cNvSpPr>
          <p:nvPr>
            <p:ph type="ctrTitle"/>
          </p:nvPr>
        </p:nvSpPr>
        <p:spPr>
          <a:xfrm>
            <a:off x="5281613" y="3900488"/>
            <a:ext cx="3382962" cy="790575"/>
          </a:xfrm>
        </p:spPr>
        <p:txBody>
          <a:bodyPr lIns="0" rIns="0"/>
          <a:lstStyle>
            <a:lvl1pPr>
              <a:lnSpc>
                <a:spcPct val="90000"/>
              </a:lnSpc>
              <a:defRPr smtClean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r>
              <a:rPr lang="en-AU" smtClean="0"/>
              <a:t>Click to edit Master title style</a:t>
            </a:r>
            <a:endParaRPr smtClean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862441"/>
          </a:xfrm>
        </p:spPr>
        <p:txBody>
          <a:bodyPr/>
          <a:lstStyle/>
          <a:p>
            <a:pPr lvl="0"/>
            <a:r>
              <a:rPr lang="en-AU" noProof="0" smtClean="0"/>
              <a:t>Drag picture to placeholder or click icon to add</a:t>
            </a:r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152360472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A5C459C6-466F-634D-889A-4657919A6F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58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5F1226A7-E5D1-104E-95BE-B56D8DA077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955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CDC18EDD-9047-9746-B50B-B4060BE532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31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392238"/>
            <a:ext cx="3416300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2550" y="1392238"/>
            <a:ext cx="3416300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4825B948-166A-4845-9E48-C60023D13C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68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B8115793-760A-7D4C-852B-F923E6FE6A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352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6FF7227A-A526-144C-8DC5-1E51D0FAA0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592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BE914A7B-C529-A844-803A-31CB82016F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392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414F4307-2BA7-7344-940B-0222B3CC9C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217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2FC9B0B9-6FDA-2C4E-B0DB-883347E832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585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7BB6599F-FC8C-9A45-8CA8-FFFF9CBCBD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6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9600" y="1389599"/>
            <a:ext cx="2690764" cy="460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 spc="-20" baseline="0">
                <a:solidFill>
                  <a:schemeClr val="bg2"/>
                </a:solidFill>
              </a:defRPr>
            </a:lvl1pPr>
            <a:lvl2pPr marL="0" indent="0">
              <a:buFontTx/>
              <a:buNone/>
              <a:defRPr sz="1400" spc="-20" baseline="0">
                <a:solidFill>
                  <a:schemeClr val="bg2"/>
                </a:solidFill>
              </a:defRPr>
            </a:lvl2pPr>
            <a:lvl3pPr marL="216000" indent="-216000">
              <a:lnSpc>
                <a:spcPct val="97000"/>
              </a:lnSpc>
              <a:spcBef>
                <a:spcPts val="100"/>
              </a:spcBef>
              <a:buSzPct val="100000"/>
              <a:buFont typeface="Arial" pitchFamily="34" charset="0"/>
              <a:buChar char="•"/>
              <a:defRPr lang="en-AU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>
              <a:lnSpc>
                <a:spcPct val="97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  <a:defRPr lang="en-US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8000" indent="-144000">
              <a:lnSpc>
                <a:spcPct val="97000"/>
              </a:lnSpc>
              <a:buSzPct val="100000"/>
              <a:buFontTx/>
              <a:buNone/>
              <a:defRPr lang="en-US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73200" y="1389599"/>
            <a:ext cx="2690764" cy="460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 spc="-20" baseline="0">
                <a:solidFill>
                  <a:schemeClr val="bg2"/>
                </a:solidFill>
              </a:defRPr>
            </a:lvl1pPr>
            <a:lvl2pPr marL="0" indent="0">
              <a:buFontTx/>
              <a:buNone/>
              <a:defRPr sz="1400" spc="-20" baseline="0">
                <a:solidFill>
                  <a:schemeClr val="bg2"/>
                </a:solidFill>
              </a:defRPr>
            </a:lvl2pPr>
            <a:lvl3pPr marL="216000" indent="-216000">
              <a:lnSpc>
                <a:spcPct val="97000"/>
              </a:lnSpc>
              <a:spcBef>
                <a:spcPts val="100"/>
              </a:spcBef>
              <a:buSzPct val="100000"/>
              <a:buFont typeface="Arial" pitchFamily="34" charset="0"/>
              <a:buChar char="•"/>
              <a:defRPr lang="en-AU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>
              <a:lnSpc>
                <a:spcPct val="97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  <a:defRPr lang="en-US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8000" indent="-144000">
              <a:lnSpc>
                <a:spcPct val="97000"/>
              </a:lnSpc>
              <a:buSzPct val="100000"/>
              <a:buFontTx/>
              <a:buNone/>
              <a:defRPr lang="en-US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178800" y="1389599"/>
            <a:ext cx="2690764" cy="460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 spc="-20" baseline="0">
                <a:solidFill>
                  <a:schemeClr val="bg2"/>
                </a:solidFill>
              </a:defRPr>
            </a:lvl1pPr>
            <a:lvl2pPr marL="0" indent="0">
              <a:buFontTx/>
              <a:buNone/>
              <a:defRPr sz="1400" spc="-20" baseline="0">
                <a:solidFill>
                  <a:schemeClr val="bg2"/>
                </a:solidFill>
              </a:defRPr>
            </a:lvl2pPr>
            <a:lvl3pPr marL="216000" indent="-216000">
              <a:lnSpc>
                <a:spcPct val="97000"/>
              </a:lnSpc>
              <a:spcBef>
                <a:spcPts val="100"/>
              </a:spcBef>
              <a:buSzPct val="100000"/>
              <a:buFont typeface="Arial" pitchFamily="34" charset="0"/>
              <a:buChar char="•"/>
              <a:defRPr lang="en-AU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>
              <a:lnSpc>
                <a:spcPct val="97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  <a:defRPr lang="en-US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8000" indent="-144000">
              <a:lnSpc>
                <a:spcPct val="97000"/>
              </a:lnSpc>
              <a:buSzPct val="100000"/>
              <a:buFontTx/>
              <a:buNone/>
              <a:defRPr lang="en-US" sz="1400" b="0" spc="-2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5472A79F-48A4-7F4F-94B2-358AF669BA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682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74638"/>
            <a:ext cx="2106612" cy="57277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74638"/>
            <a:ext cx="6170613" cy="57277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EDA31CCA-C731-2549-B4DE-A03DE09099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508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85AE6F47-3C01-FC4E-BDC2-3F1C5CC5C4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241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D79E1D39-7FB3-3D43-83D0-E6C5707335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239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37C2CE10-2B53-A84A-A512-585EE2FD89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070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392238"/>
            <a:ext cx="4135438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392238"/>
            <a:ext cx="4135437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E4381501-AA60-6D4E-A0EA-FD323EF403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584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80B7D614-499D-4E4E-8B22-8EA8FE5FC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390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228A2AE8-FACA-2949-A422-E864CBD4DE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842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0136F5F6-27DE-164F-9B8B-E8A29E28E7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237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D87F3F18-EC28-CA42-872B-C883EF4931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029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51FE02D4-CE10-C348-82C1-6D53DBB441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0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mall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603899" y="1396850"/>
            <a:ext cx="4214813" cy="4608000"/>
          </a:xfrm>
        </p:spPr>
        <p:txBody>
          <a:bodyPr>
            <a:noAutofit/>
          </a:bodyPr>
          <a:lstStyle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357188" y="1500188"/>
            <a:ext cx="4143375" cy="3286125"/>
          </a:xfrm>
        </p:spPr>
        <p:txBody>
          <a:bodyPr>
            <a:noAutofit/>
          </a:bodyPr>
          <a:lstStyle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5" name="Slide Number Placeholder 1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A1B4DD6B-63A7-1044-8EC9-A324FC408E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735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2167E903-417B-7F49-96CE-E2D3D2DC0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300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74638"/>
            <a:ext cx="2106612" cy="57277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74638"/>
            <a:ext cx="6170613" cy="57277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A9BDE685-9610-0143-9A3A-0DE1071DDA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7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750000" y="1396800"/>
            <a:ext cx="2071688" cy="4608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216000" indent="-216000">
              <a:defRPr/>
            </a:lvl2pPr>
            <a:lvl3pPr marL="504000" indent="-144000">
              <a:buSzPct val="100000"/>
              <a:buFont typeface="Arial" pitchFamily="34" charset="0"/>
              <a:buChar char="•"/>
              <a:defRPr/>
            </a:lvl3pPr>
            <a:lvl4pPr marL="882000" indent="-198000">
              <a:buSzPct val="75000"/>
              <a:buFont typeface="Georgia" pitchFamily="18" charset="0"/>
              <a:buChar char="―"/>
              <a:defRPr/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57188" y="1500188"/>
            <a:ext cx="6286500" cy="4572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/>
            </a:lvl1pPr>
            <a:lvl2pPr marL="216000" indent="-216000">
              <a:spcAft>
                <a:spcPts val="0"/>
              </a:spcAft>
              <a:buFont typeface="Arial" pitchFamily="34" charset="0"/>
              <a:buChar char="•"/>
              <a:defRPr/>
            </a:lvl2pPr>
            <a:lvl3pPr marL="522000" indent="-19800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lvl3pPr>
            <a:lvl4pPr marL="882000" indent="-198000">
              <a:spcAft>
                <a:spcPts val="0"/>
              </a:spcAft>
              <a:buSzPct val="100000"/>
              <a:buFont typeface="Georgia" pitchFamily="18" charset="0"/>
              <a:buChar char="―"/>
              <a:defRPr/>
            </a:lvl4pPr>
            <a:lvl5pPr marL="0" indent="0">
              <a:spcAft>
                <a:spcPts val="0"/>
              </a:spcAft>
              <a:buFontTx/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9E61BF12-6B0D-2E4E-A270-B0D2F48AAD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9600" y="1421999"/>
            <a:ext cx="8358188" cy="4608000"/>
          </a:xfrm>
        </p:spPr>
        <p:txBody>
          <a:bodyPr>
            <a:noAutofit/>
          </a:bodyPr>
          <a:lstStyle>
            <a:lvl1pPr>
              <a:buFontTx/>
              <a:buNone/>
              <a:defRPr/>
            </a:lvl1pPr>
            <a:lvl2pPr marL="0" indent="0">
              <a:buFontTx/>
              <a:buNone/>
              <a:defRPr>
                <a:solidFill>
                  <a:schemeClr val="accent4"/>
                </a:solidFill>
              </a:defRPr>
            </a:lvl2pPr>
            <a:lvl3pPr marL="0" indent="0">
              <a:buFontTx/>
              <a:buNone/>
              <a:defRPr/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4" name="Slide Number Placeholder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20672957-8360-734F-9041-A5A920E585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5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429625" cy="32385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788" y="1422400"/>
            <a:ext cx="8423275" cy="4610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11FD0573-39B3-6B42-9384-134859805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0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429625" cy="706437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1788" y="1422400"/>
            <a:ext cx="4135437" cy="4610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9625" y="1422400"/>
            <a:ext cx="4135438" cy="4610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211638" y="6346825"/>
            <a:ext cx="1079500" cy="2524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63985B72-70C9-1D49-8440-8D421B8781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F213AF60-5439-6E4B-A458-2FBDE9DE8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0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31788" y="1422400"/>
            <a:ext cx="8423275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027" name="Title Placeholder 12"/>
          <p:cNvSpPr>
            <a:spLocks noGrp="1"/>
          </p:cNvSpPr>
          <p:nvPr>
            <p:ph type="title"/>
          </p:nvPr>
        </p:nvSpPr>
        <p:spPr bwMode="auto">
          <a:xfrm>
            <a:off x="323850" y="274638"/>
            <a:ext cx="84296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4"/>
          </p:nvPr>
        </p:nvSpPr>
        <p:spPr>
          <a:xfrm>
            <a:off x="4211638" y="6346825"/>
            <a:ext cx="1079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C9CAC8"/>
                </a:solidFill>
                <a:latin typeface="Arial" charset="0"/>
                <a:cs typeface="ヒラギノ角ゴ Pro W3" charset="0"/>
              </a:defRPr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6005E1CB-09B6-9446-A7DB-6D20022A50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83" r:id="rId2"/>
    <p:sldLayoutId id="2147483784" r:id="rId3"/>
    <p:sldLayoutId id="2147483746" r:id="rId4"/>
    <p:sldLayoutId id="2147483785" r:id="rId5"/>
    <p:sldLayoutId id="2147483747" r:id="rId6"/>
    <p:sldLayoutId id="2147483748" r:id="rId7"/>
    <p:sldLayoutId id="2147483782" r:id="rId8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AU" b="1" dirty="0">
          <a:solidFill>
            <a:srgbClr val="D52B1E"/>
          </a:solidFill>
          <a:latin typeface="Arial (Headings)"/>
          <a:ea typeface="Geneva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/>
          <a:ea typeface="Geneva" charset="0"/>
          <a:cs typeface="ヒラギノ角ゴ Pro W3" pitchFamily="10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/>
          <a:ea typeface="Geneva" charset="0"/>
          <a:cs typeface="ヒラギノ角ゴ Pro W3" pitchFamily="10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/>
          <a:ea typeface="Geneva" charset="0"/>
          <a:cs typeface="ヒラギノ角ゴ Pro W3" pitchFamily="10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/>
          <a:ea typeface="Geneva" charset="0"/>
          <a:cs typeface="ヒラギノ角ゴ Pro W3" pitchFamily="10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108" charset="0"/>
          <a:ea typeface="ヒラギノ角ゴ Pro W3" pitchFamily="108" charset="-128"/>
          <a:cs typeface="ヒラギノ角ゴ Pro W3" pitchFamily="10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108" charset="0"/>
          <a:ea typeface="ヒラギノ角ゴ Pro W3" pitchFamily="108" charset="-128"/>
          <a:cs typeface="ヒラギノ角ゴ Pro W3" pitchFamily="10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108" charset="0"/>
          <a:ea typeface="ヒラギノ角ゴ Pro W3" pitchFamily="108" charset="-128"/>
          <a:cs typeface="ヒラギノ角ゴ Pro W3" pitchFamily="10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108" charset="0"/>
          <a:ea typeface="ヒラギノ角ゴ Pro W3" pitchFamily="108" charset="-128"/>
          <a:cs typeface="ヒラギノ角ゴ Pro W3" pitchFamily="108" charset="-128"/>
        </a:defRPr>
      </a:lvl9pPr>
    </p:titleStyle>
    <p:bodyStyle>
      <a:lvl1pPr marL="215900" indent="-215900" algn="l" rtl="0" eaLnBrk="1" fontAlgn="base" hangingPunct="1">
        <a:lnSpc>
          <a:spcPct val="99000"/>
        </a:lnSpc>
        <a:spcBef>
          <a:spcPct val="0"/>
        </a:spcBef>
        <a:spcAft>
          <a:spcPct val="0"/>
        </a:spcAft>
        <a:buFont typeface="Arial" charset="0"/>
        <a:buChar char="•"/>
        <a:defRPr>
          <a:solidFill>
            <a:srgbClr val="4D4F53"/>
          </a:solidFill>
          <a:latin typeface="+mn-lt"/>
          <a:ea typeface="Geneva" charset="0"/>
          <a:cs typeface="+mn-cs"/>
        </a:defRPr>
      </a:lvl1pPr>
      <a:lvl2pPr marL="503238" indent="-142875" algn="l" rtl="0" eaLnBrk="1" fontAlgn="base" hangingPunct="1">
        <a:lnSpc>
          <a:spcPct val="99000"/>
        </a:lnSpc>
        <a:spcBef>
          <a:spcPct val="0"/>
        </a:spcBef>
        <a:spcAft>
          <a:spcPct val="0"/>
        </a:spcAft>
        <a:buSzPct val="100000"/>
        <a:buFont typeface="Arial" charset="0"/>
        <a:buChar char="•"/>
        <a:defRPr>
          <a:solidFill>
            <a:srgbClr val="4D4F53"/>
          </a:solidFill>
          <a:latin typeface="+mn-lt"/>
          <a:ea typeface="+mn-ea"/>
          <a:cs typeface="+mn-cs"/>
        </a:defRPr>
      </a:lvl2pPr>
      <a:lvl3pPr marL="881063" indent="-196850" algn="l" rtl="0" eaLnBrk="1" fontAlgn="base" hangingPunct="1">
        <a:lnSpc>
          <a:spcPct val="99000"/>
        </a:lnSpc>
        <a:spcBef>
          <a:spcPct val="0"/>
        </a:spcBef>
        <a:spcAft>
          <a:spcPct val="0"/>
        </a:spcAft>
        <a:buSzPct val="75000"/>
        <a:buFont typeface="Georgia" charset="0"/>
        <a:buChar char="―"/>
        <a:defRPr>
          <a:solidFill>
            <a:srgbClr val="4D4F53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9000"/>
        </a:lnSpc>
        <a:spcBef>
          <a:spcPct val="0"/>
        </a:spcBef>
        <a:spcAft>
          <a:spcPct val="0"/>
        </a:spcAft>
        <a:buSzPct val="75000"/>
        <a:defRPr>
          <a:solidFill>
            <a:srgbClr val="4D4F53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9000"/>
        </a:lnSpc>
        <a:spcBef>
          <a:spcPct val="0"/>
        </a:spcBef>
        <a:spcAft>
          <a:spcPct val="0"/>
        </a:spcAft>
        <a:buSzPct val="75000"/>
        <a:defRPr>
          <a:solidFill>
            <a:srgbClr val="4D4F53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3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30200" y="1373188"/>
            <a:ext cx="8424863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4211638" y="6346825"/>
            <a:ext cx="1079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C9CAC8"/>
                </a:solidFill>
                <a:latin typeface="+mn-lt"/>
                <a:cs typeface="ヒラギノ角ゴ Pro W3" charset="0"/>
              </a:defRPr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BA1947AA-8281-D347-B498-ACA9F3CE5B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0296" name="Title Placeholder 12"/>
          <p:cNvSpPr>
            <a:spLocks noGrp="1"/>
          </p:cNvSpPr>
          <p:nvPr>
            <p:ph type="title"/>
          </p:nvPr>
        </p:nvSpPr>
        <p:spPr bwMode="auto">
          <a:xfrm>
            <a:off x="323850" y="274638"/>
            <a:ext cx="84296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9pPr>
    </p:titleStyle>
    <p:bodyStyle>
      <a:lvl1pPr algn="l" rtl="0" fontAlgn="base">
        <a:lnSpc>
          <a:spcPct val="99000"/>
        </a:lnSpc>
        <a:spcBef>
          <a:spcPct val="0"/>
        </a:spcBef>
        <a:spcAft>
          <a:spcPct val="0"/>
        </a:spcAft>
        <a:buFont typeface="Arial" charset="0"/>
        <a:defRPr sz="2000">
          <a:solidFill>
            <a:srgbClr val="D52B1E"/>
          </a:solidFill>
          <a:latin typeface="+mn-lt"/>
          <a:ea typeface="+mn-ea"/>
          <a:cs typeface="+mn-cs"/>
        </a:defRPr>
      </a:lvl1pPr>
      <a:lvl2pPr algn="l" rtl="0" fontAlgn="base">
        <a:lnSpc>
          <a:spcPct val="99000"/>
        </a:lnSpc>
        <a:spcBef>
          <a:spcPct val="0"/>
        </a:spcBef>
        <a:spcAft>
          <a:spcPct val="0"/>
        </a:spcAft>
        <a:buSzPct val="100000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buFont typeface="Georgia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3175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defRPr sz="2000">
          <a:solidFill>
            <a:srgbClr val="4D4F53"/>
          </a:solidFill>
          <a:latin typeface="+mn-lt"/>
          <a:ea typeface="+mn-ea"/>
          <a:cs typeface="+mn-cs"/>
        </a:defRPr>
      </a:lvl4pPr>
      <a:lvl5pPr marL="3175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defRPr sz="2000">
          <a:solidFill>
            <a:srgbClr val="4D4F53"/>
          </a:solidFill>
          <a:latin typeface="+mn-lt"/>
          <a:ea typeface="+mn-ea"/>
          <a:cs typeface="+mn-cs"/>
        </a:defRPr>
      </a:lvl5pPr>
      <a:lvl6pPr marL="7747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defRPr sz="2000">
          <a:solidFill>
            <a:srgbClr val="4D4F53"/>
          </a:solidFill>
          <a:latin typeface="+mn-lt"/>
          <a:ea typeface="+mn-ea"/>
          <a:cs typeface="+mn-cs"/>
        </a:defRPr>
      </a:lvl6pPr>
      <a:lvl7pPr marL="12319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defRPr sz="2000">
          <a:solidFill>
            <a:srgbClr val="4D4F53"/>
          </a:solidFill>
          <a:latin typeface="+mn-lt"/>
          <a:ea typeface="+mn-ea"/>
          <a:cs typeface="+mn-cs"/>
        </a:defRPr>
      </a:lvl7pPr>
      <a:lvl8pPr marL="16891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defRPr sz="2000">
          <a:solidFill>
            <a:srgbClr val="4D4F53"/>
          </a:solidFill>
          <a:latin typeface="+mn-lt"/>
          <a:ea typeface="+mn-ea"/>
          <a:cs typeface="+mn-cs"/>
        </a:defRPr>
      </a:lvl8pPr>
      <a:lvl9pPr marL="21463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defRPr sz="2000">
          <a:solidFill>
            <a:srgbClr val="4D4F53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23850" y="1392238"/>
            <a:ext cx="69850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4211638" y="6346825"/>
            <a:ext cx="1079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C9CAC8"/>
                </a:solidFill>
                <a:latin typeface="Arial" charset="0"/>
                <a:cs typeface="ヒラギノ角ゴ Pro W3" charset="0"/>
              </a:defRPr>
            </a:lvl1pPr>
          </a:lstStyle>
          <a:p>
            <a:r>
              <a:rPr lang="en-US"/>
              <a:t>P</a:t>
            </a:r>
            <a:r>
              <a:rPr lang="en-US">
                <a:latin typeface="+mn-lt"/>
              </a:rPr>
              <a:t>–</a:t>
            </a:r>
            <a:fld id="{B0457693-EB57-B540-9D46-DD5502A96F4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9576" name="Title Placeholder 12"/>
          <p:cNvSpPr>
            <a:spLocks noGrp="1"/>
          </p:cNvSpPr>
          <p:nvPr>
            <p:ph type="title"/>
          </p:nvPr>
        </p:nvSpPr>
        <p:spPr bwMode="auto">
          <a:xfrm>
            <a:off x="323850" y="274638"/>
            <a:ext cx="84296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9pPr>
    </p:titleStyle>
    <p:bodyStyle>
      <a:lvl1pPr algn="l" rtl="0" fontAlgn="base">
        <a:lnSpc>
          <a:spcPct val="84000"/>
        </a:lnSpc>
        <a:spcBef>
          <a:spcPct val="0"/>
        </a:spcBef>
        <a:spcAft>
          <a:spcPct val="0"/>
        </a:spcAft>
        <a:buFont typeface="Arial" charset="0"/>
        <a:tabLst>
          <a:tab pos="1160463" algn="l"/>
        </a:tabLst>
        <a:defRPr sz="5400">
          <a:solidFill>
            <a:srgbClr val="4D4F53"/>
          </a:solidFill>
          <a:latin typeface="+mn-lt"/>
          <a:ea typeface="+mn-ea"/>
          <a:cs typeface="+mn-cs"/>
        </a:defRPr>
      </a:lvl1pPr>
      <a:lvl2pPr algn="l" rtl="0" fontAlgn="base">
        <a:lnSpc>
          <a:spcPct val="99000"/>
        </a:lnSpc>
        <a:spcBef>
          <a:spcPct val="0"/>
        </a:spcBef>
        <a:spcAft>
          <a:spcPct val="0"/>
        </a:spcAft>
        <a:buSzPct val="100000"/>
        <a:buFont typeface="Arial" charset="0"/>
        <a:tabLst>
          <a:tab pos="1160463" algn="l"/>
        </a:tabLst>
        <a:defRPr sz="1400">
          <a:solidFill>
            <a:srgbClr val="D52B1E"/>
          </a:solidFill>
          <a:latin typeface="+mn-lt"/>
          <a:ea typeface="+mn-ea"/>
          <a:cs typeface="+mn-cs"/>
        </a:defRPr>
      </a:lvl2pPr>
      <a:lvl3pPr algn="l" rtl="0" fontAlgn="base">
        <a:lnSpc>
          <a:spcPct val="99000"/>
        </a:lnSpc>
        <a:spcBef>
          <a:spcPct val="0"/>
        </a:spcBef>
        <a:spcAft>
          <a:spcPct val="0"/>
        </a:spcAft>
        <a:tabLst>
          <a:tab pos="1160463" algn="l"/>
        </a:tabLst>
        <a:defRPr sz="1400">
          <a:solidFill>
            <a:srgbClr val="4D4F53"/>
          </a:solidFill>
          <a:latin typeface="+mn-lt"/>
          <a:ea typeface="+mn-ea"/>
          <a:cs typeface="+mn-cs"/>
        </a:defRPr>
      </a:lvl3pPr>
      <a:lvl4pPr marL="139700" indent="-139700" algn="l" rtl="0" fontAlgn="base">
        <a:lnSpc>
          <a:spcPct val="99000"/>
        </a:lnSpc>
        <a:spcBef>
          <a:spcPct val="0"/>
        </a:spcBef>
        <a:spcAft>
          <a:spcPct val="0"/>
        </a:spcAft>
        <a:buChar char="•"/>
        <a:tabLst>
          <a:tab pos="1160463" algn="l"/>
        </a:tabLst>
        <a:defRPr sz="1400">
          <a:solidFill>
            <a:srgbClr val="4D4F53"/>
          </a:solidFill>
          <a:latin typeface="+mn-lt"/>
          <a:ea typeface="+mn-ea"/>
          <a:cs typeface="+mn-cs"/>
        </a:defRPr>
      </a:lvl4pPr>
      <a:lvl5pPr marL="381000" indent="-1270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buFont typeface="Symbol" charset="0"/>
        <a:buChar char="-"/>
        <a:tabLst>
          <a:tab pos="1160463" algn="l"/>
        </a:tabLst>
        <a:defRPr sz="1400">
          <a:solidFill>
            <a:srgbClr val="4D4F53"/>
          </a:solidFill>
          <a:latin typeface="+mn-lt"/>
          <a:ea typeface="+mn-ea"/>
          <a:cs typeface="+mn-cs"/>
        </a:defRPr>
      </a:lvl5pPr>
      <a:lvl6pPr marL="838200" indent="-1270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buFont typeface="Symbol" charset="0"/>
        <a:buChar char="-"/>
        <a:tabLst>
          <a:tab pos="1160463" algn="l"/>
        </a:tabLst>
        <a:defRPr sz="1400">
          <a:solidFill>
            <a:srgbClr val="4D4F53"/>
          </a:solidFill>
          <a:latin typeface="+mn-lt"/>
          <a:ea typeface="+mn-ea"/>
          <a:cs typeface="+mn-cs"/>
        </a:defRPr>
      </a:lvl6pPr>
      <a:lvl7pPr marL="1295400" indent="-1270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buFont typeface="Symbol" charset="0"/>
        <a:buChar char="-"/>
        <a:tabLst>
          <a:tab pos="1160463" algn="l"/>
        </a:tabLst>
        <a:defRPr sz="1400">
          <a:solidFill>
            <a:srgbClr val="4D4F53"/>
          </a:solidFill>
          <a:latin typeface="+mn-lt"/>
          <a:ea typeface="+mn-ea"/>
          <a:cs typeface="+mn-cs"/>
        </a:defRPr>
      </a:lvl7pPr>
      <a:lvl8pPr marL="1752600" indent="-1270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buFont typeface="Symbol" charset="0"/>
        <a:buChar char="-"/>
        <a:tabLst>
          <a:tab pos="1160463" algn="l"/>
        </a:tabLst>
        <a:defRPr sz="1400">
          <a:solidFill>
            <a:srgbClr val="4D4F53"/>
          </a:solidFill>
          <a:latin typeface="+mn-lt"/>
          <a:ea typeface="+mn-ea"/>
          <a:cs typeface="+mn-cs"/>
        </a:defRPr>
      </a:lvl8pPr>
      <a:lvl9pPr marL="2209800" indent="-127000" algn="l" rtl="0" fontAlgn="base">
        <a:lnSpc>
          <a:spcPct val="99000"/>
        </a:lnSpc>
        <a:spcBef>
          <a:spcPct val="0"/>
        </a:spcBef>
        <a:spcAft>
          <a:spcPct val="0"/>
        </a:spcAft>
        <a:buSzPct val="75000"/>
        <a:buFont typeface="Symbol" charset="0"/>
        <a:buChar char="-"/>
        <a:tabLst>
          <a:tab pos="1160463" algn="l"/>
        </a:tabLst>
        <a:defRPr sz="1400">
          <a:solidFill>
            <a:srgbClr val="4D4F53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5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23850" y="1392238"/>
            <a:ext cx="8423275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4211638" y="6346825"/>
            <a:ext cx="1079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C9CAC8"/>
                </a:solidFill>
                <a:latin typeface="+mn-lt"/>
                <a:cs typeface="ヒラギノ角ゴ Pro W3" charset="0"/>
              </a:defRPr>
            </a:lvl1pPr>
          </a:lstStyle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5DB874AE-5315-824B-B93E-E60A33867D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8967" name="Title Placeholder 12"/>
          <p:cNvSpPr>
            <a:spLocks noGrp="1"/>
          </p:cNvSpPr>
          <p:nvPr>
            <p:ph type="title"/>
          </p:nvPr>
        </p:nvSpPr>
        <p:spPr bwMode="auto">
          <a:xfrm>
            <a:off x="323850" y="274638"/>
            <a:ext cx="84296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D52B1E"/>
          </a:solidFill>
          <a:latin typeface="Arial (Headings)" charset="0"/>
          <a:ea typeface="ヒラギノ角ゴ Pro W3" charset="0"/>
          <a:cs typeface="Arial" charset="0"/>
        </a:defRPr>
      </a:lvl9pPr>
    </p:titleStyle>
    <p:bodyStyle>
      <a:lvl1pPr algn="l" rtl="0" fontAlgn="base">
        <a:lnSpc>
          <a:spcPct val="99000"/>
        </a:lnSpc>
        <a:spcBef>
          <a:spcPct val="0"/>
        </a:spcBef>
        <a:spcAft>
          <a:spcPct val="0"/>
        </a:spcAft>
        <a:buFont typeface="Arial" charset="0"/>
        <a:defRPr sz="1600" b="1">
          <a:solidFill>
            <a:srgbClr val="D52B1E"/>
          </a:solidFill>
          <a:latin typeface="+mn-lt"/>
          <a:ea typeface="+mn-ea"/>
          <a:cs typeface="+mn-cs"/>
        </a:defRPr>
      </a:lvl1pPr>
      <a:lvl2pPr algn="l" rtl="0" fontAlgn="base">
        <a:lnSpc>
          <a:spcPct val="99000"/>
        </a:lnSpc>
        <a:spcBef>
          <a:spcPct val="0"/>
        </a:spcBef>
        <a:spcAft>
          <a:spcPct val="0"/>
        </a:spcAft>
        <a:buSzPct val="100000"/>
        <a:buFont typeface="Arial" charset="0"/>
        <a:defRPr sz="1600">
          <a:solidFill>
            <a:srgbClr val="D52B1E"/>
          </a:solidFill>
          <a:latin typeface="Georgia" charset="0"/>
          <a:ea typeface="+mn-ea"/>
          <a:cs typeface="+mn-cs"/>
        </a:defRPr>
      </a:lvl2pPr>
      <a:lvl3pPr algn="l" rtl="0" fontAlgn="base">
        <a:lnSpc>
          <a:spcPct val="99000"/>
        </a:lnSpc>
        <a:spcBef>
          <a:spcPct val="0"/>
        </a:spcBef>
        <a:spcAft>
          <a:spcPct val="0"/>
        </a:spcAft>
        <a:defRPr sz="1600">
          <a:solidFill>
            <a:srgbClr val="4D4F53"/>
          </a:solidFill>
          <a:latin typeface="Georgia" charset="0"/>
          <a:ea typeface="+mn-ea"/>
          <a:cs typeface="+mn-cs"/>
        </a:defRPr>
      </a:lvl3pPr>
      <a:lvl4pPr algn="l" rtl="0" fontAlgn="base">
        <a:lnSpc>
          <a:spcPct val="99000"/>
        </a:lnSpc>
        <a:spcBef>
          <a:spcPct val="0"/>
        </a:spcBef>
        <a:spcAft>
          <a:spcPct val="0"/>
        </a:spcAft>
        <a:defRPr sz="1600">
          <a:solidFill>
            <a:srgbClr val="000000"/>
          </a:solidFill>
          <a:latin typeface="Georgia" charset="0"/>
          <a:ea typeface="+mn-ea"/>
          <a:cs typeface="+mn-cs"/>
        </a:defRPr>
      </a:lvl4pPr>
      <a:lvl5pPr algn="l" rtl="0" fontAlgn="base">
        <a:lnSpc>
          <a:spcPct val="99000"/>
        </a:lnSpc>
        <a:spcBef>
          <a:spcPct val="0"/>
        </a:spcBef>
        <a:spcAft>
          <a:spcPct val="0"/>
        </a:spcAft>
        <a:defRPr sz="1600">
          <a:solidFill>
            <a:srgbClr val="4D4F53"/>
          </a:solidFill>
          <a:latin typeface="Georgia" charset="0"/>
          <a:ea typeface="+mn-ea"/>
          <a:cs typeface="+mn-cs"/>
        </a:defRPr>
      </a:lvl5pPr>
      <a:lvl6pPr marL="457200" algn="l" rtl="0" fontAlgn="base">
        <a:lnSpc>
          <a:spcPct val="99000"/>
        </a:lnSpc>
        <a:spcBef>
          <a:spcPct val="0"/>
        </a:spcBef>
        <a:spcAft>
          <a:spcPct val="0"/>
        </a:spcAft>
        <a:defRPr sz="1600">
          <a:solidFill>
            <a:srgbClr val="4D4F53"/>
          </a:solidFill>
          <a:latin typeface="Georgia" charset="0"/>
          <a:ea typeface="+mn-ea"/>
          <a:cs typeface="+mn-cs"/>
        </a:defRPr>
      </a:lvl6pPr>
      <a:lvl7pPr marL="914400" algn="l" rtl="0" fontAlgn="base">
        <a:lnSpc>
          <a:spcPct val="99000"/>
        </a:lnSpc>
        <a:spcBef>
          <a:spcPct val="0"/>
        </a:spcBef>
        <a:spcAft>
          <a:spcPct val="0"/>
        </a:spcAft>
        <a:defRPr sz="1600">
          <a:solidFill>
            <a:srgbClr val="4D4F53"/>
          </a:solidFill>
          <a:latin typeface="Georgia" charset="0"/>
          <a:ea typeface="+mn-ea"/>
          <a:cs typeface="+mn-cs"/>
        </a:defRPr>
      </a:lvl7pPr>
      <a:lvl8pPr marL="1371600" algn="l" rtl="0" fontAlgn="base">
        <a:lnSpc>
          <a:spcPct val="99000"/>
        </a:lnSpc>
        <a:spcBef>
          <a:spcPct val="0"/>
        </a:spcBef>
        <a:spcAft>
          <a:spcPct val="0"/>
        </a:spcAft>
        <a:defRPr sz="1600">
          <a:solidFill>
            <a:srgbClr val="4D4F53"/>
          </a:solidFill>
          <a:latin typeface="Georgia" charset="0"/>
          <a:ea typeface="+mn-ea"/>
          <a:cs typeface="+mn-cs"/>
        </a:defRPr>
      </a:lvl8pPr>
      <a:lvl9pPr marL="1828800" algn="l" rtl="0" fontAlgn="base">
        <a:lnSpc>
          <a:spcPct val="99000"/>
        </a:lnSpc>
        <a:spcBef>
          <a:spcPct val="0"/>
        </a:spcBef>
        <a:spcAft>
          <a:spcPct val="0"/>
        </a:spcAft>
        <a:defRPr sz="1600">
          <a:solidFill>
            <a:srgbClr val="4D4F53"/>
          </a:solidFill>
          <a:latin typeface="Georgia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103" name="Object 1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2438831"/>
              </p:ext>
            </p:extLst>
          </p:nvPr>
        </p:nvGraphicFramePr>
        <p:xfrm>
          <a:off x="0" y="0"/>
          <a:ext cx="9144000" cy="6476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36" name="Picture" r:id="rId4" imgW="7830720" imgH="6318720" progId="Word.Picture.8">
                  <p:embed/>
                </p:oleObj>
              </mc:Choice>
              <mc:Fallback>
                <p:oleObj name="Picture" r:id="rId4" imgW="7830720" imgH="6318720" progId="Word.Picture.8">
                  <p:embed/>
                  <p:pic>
                    <p:nvPicPr>
                      <p:cNvPr id="0" name="Object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476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Green strip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88819"/>
            <a:ext cx="9144000" cy="2169181"/>
          </a:xfrm>
          <a:prstGeom prst="rect">
            <a:avLst/>
          </a:prstGeom>
        </p:spPr>
      </p:pic>
      <p:sp>
        <p:nvSpPr>
          <p:cNvPr id="217093" name="Text Box 5"/>
          <p:cNvSpPr txBox="1">
            <a:spLocks noChangeArrowheads="1"/>
          </p:cNvSpPr>
          <p:nvPr/>
        </p:nvSpPr>
        <p:spPr bwMode="auto">
          <a:xfrm>
            <a:off x="4572000" y="6381410"/>
            <a:ext cx="4320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Century gothic"/>
                <a:cs typeface="Century gothic"/>
              </a:rPr>
              <a:t>Jo Ritale</a:t>
            </a:r>
          </a:p>
        </p:txBody>
      </p:sp>
      <p:sp>
        <p:nvSpPr>
          <p:cNvPr id="217095" name="Title Placeholder 12"/>
          <p:cNvSpPr>
            <a:spLocks noGrp="1"/>
          </p:cNvSpPr>
          <p:nvPr>
            <p:ph type="ctrTitle" idx="4294967295"/>
          </p:nvPr>
        </p:nvSpPr>
        <p:spPr>
          <a:xfrm>
            <a:off x="2555640" y="4836618"/>
            <a:ext cx="6264950" cy="320622"/>
          </a:xfrm>
          <a:noFill/>
        </p:spPr>
        <p:txBody>
          <a:bodyPr lIns="0" rIns="0"/>
          <a:lstStyle/>
          <a:p>
            <a:pPr algn="r">
              <a:lnSpc>
                <a:spcPct val="110000"/>
              </a:lnSpc>
            </a:pPr>
            <a:r>
              <a:rPr lang="en-US" sz="2000" dirty="0" smtClean="0">
                <a:solidFill>
                  <a:schemeClr val="tx2"/>
                </a:solidFill>
                <a:latin typeface="Century gothic"/>
                <a:cs typeface="Century gothic"/>
              </a:rPr>
              <a:t>Significance Assessment</a:t>
            </a:r>
            <a:br>
              <a:rPr lang="en-US" sz="2000" dirty="0" smtClean="0">
                <a:solidFill>
                  <a:schemeClr val="tx2"/>
                </a:solidFill>
                <a:latin typeface="Century gothic"/>
                <a:cs typeface="Century gothic"/>
              </a:rPr>
            </a:br>
            <a:r>
              <a:rPr lang="en-US" sz="2000" b="0" dirty="0" smtClean="0">
                <a:solidFill>
                  <a:schemeClr val="tx2"/>
                </a:solidFill>
                <a:latin typeface="Century gothic"/>
                <a:cs typeface="Century gothic"/>
              </a:rPr>
              <a:t>NSLA Heritage Collections Forum 2015</a:t>
            </a:r>
            <a:endParaRPr lang="en-US" sz="2000" b="0" dirty="0">
              <a:solidFill>
                <a:schemeClr val="tx2"/>
              </a:solidFill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5799269D-0052-D447-BD66-D43646BD808A}" type="slidenum">
              <a:rPr lang="en-US"/>
              <a:pPr/>
              <a:t>2</a:t>
            </a:fld>
            <a:endParaRPr lang="en-US"/>
          </a:p>
        </p:txBody>
      </p:sp>
      <p:sp>
        <p:nvSpPr>
          <p:cNvPr id="208898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274638"/>
            <a:ext cx="8429625" cy="323850"/>
          </a:xfrm>
        </p:spPr>
        <p:txBody>
          <a:bodyPr anchor="ctr"/>
          <a:lstStyle/>
          <a:p>
            <a:r>
              <a:rPr lang="en-US" dirty="0" smtClean="0">
                <a:solidFill>
                  <a:srgbClr val="9F6BAD"/>
                </a:solidFill>
                <a:latin typeface="Century gothic"/>
                <a:cs typeface="Century gothic"/>
              </a:rPr>
              <a:t>Significance Assessment Process</a:t>
            </a:r>
            <a:endParaRPr lang="en-US" dirty="0">
              <a:solidFill>
                <a:srgbClr val="9F6BAD"/>
              </a:solidFill>
              <a:latin typeface="Century gothic"/>
              <a:cs typeface="Century gothic"/>
            </a:endParaRPr>
          </a:p>
        </p:txBody>
      </p:sp>
      <p:sp>
        <p:nvSpPr>
          <p:cNvPr id="208899" name="Rectangle 3"/>
          <p:cNvSpPr>
            <a:spLocks noGrp="1"/>
          </p:cNvSpPr>
          <p:nvPr>
            <p:ph type="body" idx="4294967295"/>
          </p:nvPr>
        </p:nvSpPr>
        <p:spPr>
          <a:xfrm>
            <a:off x="330200" y="1420813"/>
            <a:ext cx="8424863" cy="46101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NSLA Pictures Project - Guidelines for assigning significance and processing plans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Selection Committee 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Establishment of the Collections Working Group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Development of an assessment form 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Testing of the form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Implementation</a:t>
            </a:r>
          </a:p>
          <a:p>
            <a:pPr marL="0" indent="0">
              <a:buFont typeface="Arial" charset="0"/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0448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5799269D-0052-D447-BD66-D43646BD808A}" type="slidenum">
              <a:rPr lang="en-US"/>
              <a:pPr/>
              <a:t>3</a:t>
            </a:fld>
            <a:endParaRPr lang="en-US"/>
          </a:p>
        </p:txBody>
      </p:sp>
      <p:sp>
        <p:nvSpPr>
          <p:cNvPr id="208898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274638"/>
            <a:ext cx="8429625" cy="323850"/>
          </a:xfrm>
        </p:spPr>
        <p:txBody>
          <a:bodyPr anchor="ctr"/>
          <a:lstStyle/>
          <a:p>
            <a:r>
              <a:rPr lang="en-US" dirty="0" smtClean="0">
                <a:solidFill>
                  <a:srgbClr val="9F6BAD"/>
                </a:solidFill>
                <a:latin typeface="Century gothic"/>
                <a:cs typeface="Century gothic"/>
              </a:rPr>
              <a:t>How it works at SLV</a:t>
            </a:r>
            <a:endParaRPr lang="en-US" dirty="0">
              <a:solidFill>
                <a:srgbClr val="9F6BAD"/>
              </a:solidFill>
              <a:latin typeface="Century gothic"/>
              <a:cs typeface="Century gothic"/>
            </a:endParaRPr>
          </a:p>
        </p:txBody>
      </p:sp>
      <p:sp>
        <p:nvSpPr>
          <p:cNvPr id="208899" name="Rectangle 3"/>
          <p:cNvSpPr>
            <a:spLocks noGrp="1"/>
          </p:cNvSpPr>
          <p:nvPr>
            <p:ph type="body" idx="4294967295"/>
          </p:nvPr>
        </p:nvSpPr>
        <p:spPr>
          <a:xfrm>
            <a:off x="330200" y="1420813"/>
            <a:ext cx="8424863" cy="46101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Assessment Form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Content Assessment Guidelines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FAQs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Century gothic"/>
                <a:cs typeface="Century gothic"/>
              </a:rPr>
              <a:t>Roles and Responsibilities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5799269D-0052-D447-BD66-D43646BD808A}" type="slidenum">
              <a:rPr lang="en-US"/>
              <a:pPr/>
              <a:t>4</a:t>
            </a:fld>
            <a:endParaRPr lang="en-US"/>
          </a:p>
        </p:txBody>
      </p:sp>
      <p:sp>
        <p:nvSpPr>
          <p:cNvPr id="208898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274638"/>
            <a:ext cx="8429625" cy="323850"/>
          </a:xfrm>
        </p:spPr>
        <p:txBody>
          <a:bodyPr anchor="ctr"/>
          <a:lstStyle/>
          <a:p>
            <a:r>
              <a:rPr lang="en-US" dirty="0" smtClean="0">
                <a:solidFill>
                  <a:srgbClr val="9F6BAD"/>
                </a:solidFill>
                <a:latin typeface="Century gothic"/>
                <a:cs typeface="Century gothic"/>
              </a:rPr>
              <a:t>Collection Assessment Form</a:t>
            </a:r>
            <a:endParaRPr lang="en-US" dirty="0">
              <a:solidFill>
                <a:srgbClr val="9F6BAD"/>
              </a:solidFill>
              <a:latin typeface="Century gothic"/>
              <a:cs typeface="Century gothic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00" y="93121"/>
            <a:ext cx="4341700" cy="665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7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/>
              <a:t>P</a:t>
            </a:r>
            <a:r>
              <a:rPr lang="en-US">
                <a:latin typeface="Georgia" charset="0"/>
              </a:rPr>
              <a:t>–</a:t>
            </a:r>
            <a:fld id="{5799269D-0052-D447-BD66-D43646BD808A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274638"/>
            <a:ext cx="8429625" cy="323850"/>
          </a:xfrm>
        </p:spPr>
        <p:txBody>
          <a:bodyPr anchor="ctr"/>
          <a:lstStyle/>
          <a:p>
            <a:r>
              <a:rPr lang="en-US" dirty="0" smtClean="0">
                <a:solidFill>
                  <a:srgbClr val="9F6BAD"/>
                </a:solidFill>
                <a:latin typeface="Century gothic"/>
                <a:cs typeface="Century gothic"/>
              </a:rPr>
              <a:t>Collection Assessment Form</a:t>
            </a:r>
            <a:endParaRPr lang="en-US" dirty="0">
              <a:solidFill>
                <a:srgbClr val="9F6BAD"/>
              </a:solidFill>
              <a:latin typeface="Century gothic"/>
              <a:cs typeface="Century gothic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10" y="591963"/>
            <a:ext cx="7118604" cy="624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3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V PowerPoint Template">
  <a:themeElements>
    <a:clrScheme name="SLV">
      <a:dk1>
        <a:srgbClr val="4D4F53"/>
      </a:dk1>
      <a:lt1>
        <a:srgbClr val="FFFFFF"/>
      </a:lt1>
      <a:dk2>
        <a:srgbClr val="000000"/>
      </a:dk2>
      <a:lt2>
        <a:srgbClr val="D52B1E"/>
      </a:lt2>
      <a:accent1>
        <a:srgbClr val="D52B1E"/>
      </a:accent1>
      <a:accent2>
        <a:srgbClr val="0099CC"/>
      </a:accent2>
      <a:accent3>
        <a:srgbClr val="AEAA6C"/>
      </a:accent3>
      <a:accent4>
        <a:srgbClr val="C9CAC8"/>
      </a:accent4>
      <a:accent5>
        <a:srgbClr val="4D4F53"/>
      </a:accent5>
      <a:accent6>
        <a:srgbClr val="C9AD03"/>
      </a:accent6>
      <a:hlink>
        <a:srgbClr val="000000"/>
      </a:hlink>
      <a:folHlink>
        <a:srgbClr val="D52B1E"/>
      </a:folHlink>
    </a:clrScheme>
    <a:fontScheme name="SLV">
      <a:majorFont>
        <a:latin typeface="Arial"/>
        <a:ea typeface="ヒラギノ角ゴ Pro W3"/>
        <a:cs typeface="ヒラギノ角ゴ Pro W3"/>
      </a:majorFont>
      <a:minorFont>
        <a:latin typeface="Georgia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08" charset="0"/>
            <a:ea typeface="ヒラギノ角ゴ Pro W3" pitchFamily="108" charset="-128"/>
            <a:cs typeface="ヒラギノ角ゴ Pro W3" pitchFamily="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08" charset="0"/>
            <a:ea typeface="ヒラギノ角ゴ Pro W3" pitchFamily="108" charset="-128"/>
            <a:cs typeface="ヒラギノ角ゴ Pro W3" pitchFamily="10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genda Slide">
  <a:themeElements>
    <a:clrScheme name="">
      <a:dk1>
        <a:srgbClr val="4D4F53"/>
      </a:dk1>
      <a:lt1>
        <a:srgbClr val="FFFFFF"/>
      </a:lt1>
      <a:dk2>
        <a:srgbClr val="000000"/>
      </a:dk2>
      <a:lt2>
        <a:srgbClr val="D52B1E"/>
      </a:lt2>
      <a:accent1>
        <a:srgbClr val="D52B1E"/>
      </a:accent1>
      <a:accent2>
        <a:srgbClr val="0099CC"/>
      </a:accent2>
      <a:accent3>
        <a:srgbClr val="FFFFFF"/>
      </a:accent3>
      <a:accent4>
        <a:srgbClr val="404246"/>
      </a:accent4>
      <a:accent5>
        <a:srgbClr val="E7ACAB"/>
      </a:accent5>
      <a:accent6>
        <a:srgbClr val="008AB9"/>
      </a:accent6>
      <a:hlink>
        <a:srgbClr val="000000"/>
      </a:hlink>
      <a:folHlink>
        <a:srgbClr val="D52B1E"/>
      </a:folHlink>
    </a:clrScheme>
    <a:fontScheme name="Agenda Slide">
      <a:majorFont>
        <a:latin typeface="Arial (Headings)"/>
        <a:ea typeface="ヒラギノ角ゴ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Agenda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da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da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da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da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da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da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da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da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da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da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da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Quotation">
  <a:themeElements>
    <a:clrScheme name="">
      <a:dk1>
        <a:srgbClr val="4D4F53"/>
      </a:dk1>
      <a:lt1>
        <a:srgbClr val="FFFFFF"/>
      </a:lt1>
      <a:dk2>
        <a:srgbClr val="000000"/>
      </a:dk2>
      <a:lt2>
        <a:srgbClr val="D52B1E"/>
      </a:lt2>
      <a:accent1>
        <a:srgbClr val="D52B1E"/>
      </a:accent1>
      <a:accent2>
        <a:srgbClr val="0099CC"/>
      </a:accent2>
      <a:accent3>
        <a:srgbClr val="FFFFFF"/>
      </a:accent3>
      <a:accent4>
        <a:srgbClr val="404246"/>
      </a:accent4>
      <a:accent5>
        <a:srgbClr val="E7ACAB"/>
      </a:accent5>
      <a:accent6>
        <a:srgbClr val="008AB9"/>
      </a:accent6>
      <a:hlink>
        <a:srgbClr val="000000"/>
      </a:hlink>
      <a:folHlink>
        <a:srgbClr val="D52B1E"/>
      </a:folHlink>
    </a:clrScheme>
    <a:fontScheme name="Quotation">
      <a:majorFont>
        <a:latin typeface="Arial (Headings)"/>
        <a:ea typeface="ヒラギノ角ゴ Pro W3"/>
        <a:cs typeface="Arial"/>
      </a:majorFont>
      <a:minorFont>
        <a:latin typeface="Georgia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Quo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o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o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o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o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o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o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o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o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o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o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o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peakers">
  <a:themeElements>
    <a:clrScheme name="">
      <a:dk1>
        <a:srgbClr val="4D4F53"/>
      </a:dk1>
      <a:lt1>
        <a:srgbClr val="FFFFFF"/>
      </a:lt1>
      <a:dk2>
        <a:srgbClr val="000000"/>
      </a:dk2>
      <a:lt2>
        <a:srgbClr val="D52B1E"/>
      </a:lt2>
      <a:accent1>
        <a:srgbClr val="D52B1E"/>
      </a:accent1>
      <a:accent2>
        <a:srgbClr val="0099CC"/>
      </a:accent2>
      <a:accent3>
        <a:srgbClr val="FFFFFF"/>
      </a:accent3>
      <a:accent4>
        <a:srgbClr val="404246"/>
      </a:accent4>
      <a:accent5>
        <a:srgbClr val="E7ACAB"/>
      </a:accent5>
      <a:accent6>
        <a:srgbClr val="008AB9"/>
      </a:accent6>
      <a:hlink>
        <a:srgbClr val="000000"/>
      </a:hlink>
      <a:folHlink>
        <a:srgbClr val="D52B1E"/>
      </a:folHlink>
    </a:clrScheme>
    <a:fontScheme name="Speakers">
      <a:majorFont>
        <a:latin typeface="Arial (Headings)"/>
        <a:ea typeface="ヒラギノ角ゴ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peake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eaker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eaker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eaker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eaker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eaker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aker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aker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aker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aker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aker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aker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7652F5B7034047B6C70F9AEB8ED43B" ma:contentTypeVersion="15" ma:contentTypeDescription="Create a new document." ma:contentTypeScope="" ma:versionID="145ed5898435132d82025dda281a4717">
  <xsd:schema xmlns:xsd="http://www.w3.org/2001/XMLSchema" xmlns:xs="http://www.w3.org/2001/XMLSchema" xmlns:p="http://schemas.microsoft.com/office/2006/metadata/properties" xmlns:ns2="e9c2b902-71aa-4872-9563-5558862f0048" xmlns:ns3="2e1b98ae-4ad8-4f94-b2e9-2941d01c86a2" targetNamespace="http://schemas.microsoft.com/office/2006/metadata/properties" ma:root="true" ma:fieldsID="86627574984cff5ceec644bfd218b5f5" ns2:_="" ns3:_="">
    <xsd:import namespace="e9c2b902-71aa-4872-9563-5558862f0048"/>
    <xsd:import namespace="2e1b98ae-4ad8-4f94-b2e9-2941d01c86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c2b902-71aa-4872-9563-5558862f00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fa6e375-89d1-4f89-9ebf-5f6e204b5e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b98ae-4ad8-4f94-b2e9-2941d01c86a2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2f91749-88f7-45b6-b363-1abbe739a771}" ma:internalName="TaxCatchAll" ma:showField="CatchAllData" ma:web="2e1b98ae-4ad8-4f94-b2e9-2941d01c86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673922-7F8F-4580-93C3-91DA5A1D978D}"/>
</file>

<file path=customXml/itemProps2.xml><?xml version="1.0" encoding="utf-8"?>
<ds:datastoreItem xmlns:ds="http://schemas.openxmlformats.org/officeDocument/2006/customXml" ds:itemID="{9F65AB33-4412-4874-BA29-3A57049FF7E2}"/>
</file>

<file path=docProps/app.xml><?xml version="1.0" encoding="utf-8"?>
<Properties xmlns="http://schemas.openxmlformats.org/officeDocument/2006/extended-properties" xmlns:vt="http://schemas.openxmlformats.org/officeDocument/2006/docPropsVTypes">
  <Template>SLV PowerPoint Template.pot</Template>
  <TotalTime>28399</TotalTime>
  <Words>65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Arial</vt:lpstr>
      <vt:lpstr>Arial (Headings)</vt:lpstr>
      <vt:lpstr>Calibri</vt:lpstr>
      <vt:lpstr>Century gothic</vt:lpstr>
      <vt:lpstr>Geneva</vt:lpstr>
      <vt:lpstr>Georgia</vt:lpstr>
      <vt:lpstr>Symbol</vt:lpstr>
      <vt:lpstr>ヒラギノ角ゴ Pro W3</vt:lpstr>
      <vt:lpstr>SLV PowerPoint Template</vt:lpstr>
      <vt:lpstr>Agenda Slide</vt:lpstr>
      <vt:lpstr>Quotation</vt:lpstr>
      <vt:lpstr>Speakers</vt:lpstr>
      <vt:lpstr>Picture</vt:lpstr>
      <vt:lpstr>Significance Assessment NSLA Heritage Collections Forum 2015</vt:lpstr>
      <vt:lpstr>Significance Assessment Process</vt:lpstr>
      <vt:lpstr>How it works at SLV</vt:lpstr>
      <vt:lpstr>Collection Assessment Form</vt:lpstr>
      <vt:lpstr>Collection Assessment Form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Fiona</dc:creator>
  <cp:lastModifiedBy>Jo Ritale</cp:lastModifiedBy>
  <cp:revision>217</cp:revision>
  <cp:lastPrinted>2015-05-06T02:08:52Z</cp:lastPrinted>
  <dcterms:created xsi:type="dcterms:W3CDTF">2011-02-15T22:23:13Z</dcterms:created>
  <dcterms:modified xsi:type="dcterms:W3CDTF">2015-05-06T02:12:49Z</dcterms:modified>
</cp:coreProperties>
</file>