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  <p:sldMasterId id="2147483676" r:id="rId2"/>
  </p:sldMasterIdLst>
  <p:notesMasterIdLst>
    <p:notesMasterId r:id="rId7"/>
  </p:notesMasterIdLst>
  <p:sldIdLst>
    <p:sldId id="306" r:id="rId3"/>
    <p:sldId id="259" r:id="rId4"/>
    <p:sldId id="258" r:id="rId5"/>
    <p:sldId id="300" r:id="rId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2" autoAdjust="0"/>
    <p:restoredTop sz="95802" autoAdjust="0"/>
  </p:normalViewPr>
  <p:slideViewPr>
    <p:cSldViewPr snapToGrid="0" snapToObjects="1">
      <p:cViewPr>
        <p:scale>
          <a:sx n="121" d="100"/>
          <a:sy n="121" d="100"/>
        </p:scale>
        <p:origin x="-840" y="-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interSettings" Target="printerSettings/printerSettings1.bin"/><Relationship Id="rId13" Type="http://schemas.openxmlformats.org/officeDocument/2006/relationships/customXml" Target="../customXml/item1.xml"/><Relationship Id="rId3" Type="http://schemas.openxmlformats.org/officeDocument/2006/relationships/slide" Target="slides/slide1.xml"/><Relationship Id="rId12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167216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08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rgbClr val="96333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0" y="4082015"/>
            <a:ext cx="9162288" cy="1073167"/>
            <a:chOff x="-7937" y="4255637"/>
            <a:chExt cx="9144000" cy="2606675"/>
          </a:xfrm>
        </p:grpSpPr>
        <p:sp>
          <p:nvSpPr>
            <p:cNvPr id="137" name="Shape 137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>
              <a:off x="8777288" y="4306437"/>
              <a:ext cx="34798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43" name="Shape 143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44" name="Shape 144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45" name="Shape 145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46" name="Shape 146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155825" y="4328662"/>
              <a:ext cx="246061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48" name="Shape 148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>
              <a:off x="8697913" y="4306437"/>
              <a:ext cx="38098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53" name="Shape 153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54" name="Shape 154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4246564"/>
            <a:ext cx="8229600" cy="67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lt2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685800" y="2025250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1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 rot="10800000" flipH="1">
            <a:off x="0" y="-533"/>
            <a:ext cx="9162288" cy="3086302"/>
            <a:chOff x="-7937" y="4255637"/>
            <a:chExt cx="9144000" cy="2606675"/>
          </a:xfrm>
        </p:grpSpPr>
        <p:sp>
          <p:nvSpPr>
            <p:cNvPr id="93" name="Shape 93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8777288" y="4306437"/>
              <a:ext cx="34798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97" name="Shape 97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>
              <a:off x="2155825" y="4328662"/>
              <a:ext cx="246061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8697913" y="4306437"/>
              <a:ext cx="38098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10" name="Shape 110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14" name="Shape 114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15" name="Shape 115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16" name="Shape 116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17" name="Shape 117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18" name="Shape 118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19" name="Shape 119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124" name="Shape 124"/>
          <p:cNvSpPr txBox="1">
            <a:spLocks noGrp="1"/>
          </p:cNvSpPr>
          <p:nvPr>
            <p:ph type="ctrTitle"/>
          </p:nvPr>
        </p:nvSpPr>
        <p:spPr>
          <a:xfrm>
            <a:off x="685800" y="1739634"/>
            <a:ext cx="7772400" cy="123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eorgia"/>
              <a:buNone/>
              <a:defRPr/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eorgia"/>
              <a:buNone/>
              <a:defRPr/>
            </a:lvl2pPr>
            <a:lvl3pPr marL="0" marR="0" indent="0" algn="ctr" rtl="0">
              <a:spcBef>
                <a:spcPts val="0"/>
              </a:spcBef>
              <a:buClr>
                <a:schemeClr val="lt2"/>
              </a:buClr>
              <a:buFont typeface="Georgia"/>
              <a:buNone/>
              <a:defRPr/>
            </a:lvl3pPr>
            <a:lvl4pPr marL="0" marR="0" indent="0" algn="ctr" rtl="0">
              <a:spcBef>
                <a:spcPts val="0"/>
              </a:spcBef>
              <a:buClr>
                <a:schemeClr val="lt2"/>
              </a:buClr>
              <a:buFont typeface="Georgia"/>
              <a:buNone/>
              <a:defRPr/>
            </a:lvl4pPr>
            <a:lvl5pPr marL="0" marR="0" indent="0" algn="ctr" rtl="0">
              <a:spcBef>
                <a:spcPts val="0"/>
              </a:spcBef>
              <a:buClr>
                <a:schemeClr val="lt2"/>
              </a:buClr>
              <a:buFont typeface="Georgia"/>
              <a:buNone/>
              <a:defRPr/>
            </a:lvl5pPr>
            <a:lvl6pPr marL="0" marR="0" indent="0" algn="ctr" rtl="0">
              <a:spcBef>
                <a:spcPts val="0"/>
              </a:spcBef>
              <a:buClr>
                <a:schemeClr val="lt2"/>
              </a:buClr>
              <a:buFont typeface="Georgia"/>
              <a:buNone/>
              <a:defRPr/>
            </a:lvl6pPr>
            <a:lvl7pPr marL="0" marR="0" indent="0" algn="ctr" rtl="0">
              <a:spcBef>
                <a:spcPts val="0"/>
              </a:spcBef>
              <a:buClr>
                <a:schemeClr val="lt2"/>
              </a:buClr>
              <a:buFont typeface="Georgia"/>
              <a:buNone/>
              <a:defRPr/>
            </a:lvl7pPr>
            <a:lvl8pPr marL="0" marR="0" indent="0" algn="ctr" rtl="0">
              <a:spcBef>
                <a:spcPts val="0"/>
              </a:spcBef>
              <a:buClr>
                <a:schemeClr val="lt2"/>
              </a:buClr>
              <a:buFont typeface="Georgia"/>
              <a:buNone/>
              <a:defRPr/>
            </a:lvl8pPr>
            <a:lvl9pPr marL="0" marR="0" indent="0" algn="ctr" rtl="0">
              <a:spcBef>
                <a:spcPts val="0"/>
              </a:spcBef>
              <a:buClr>
                <a:schemeClr val="lt2"/>
              </a:buClr>
              <a:buFont typeface="Georgia"/>
              <a:buNone/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ubTitle" idx="1"/>
          </p:nvPr>
        </p:nvSpPr>
        <p:spPr>
          <a:xfrm>
            <a:off x="685800" y="3086100"/>
            <a:ext cx="7772400" cy="66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/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/>
            </a:lvl2pPr>
            <a:lvl3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/>
            </a:lvl3pPr>
            <a:lvl4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/>
            </a:lvl4pPr>
            <a:lvl5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/>
            </a:lvl5pPr>
            <a:lvl6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/>
            </a:lvl6pPr>
            <a:lvl7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/>
            </a:lvl7pPr>
            <a:lvl8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/>
            </a:lvl8pPr>
            <a:lvl9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297779"/>
            <a:ext cx="8229600" cy="36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297779"/>
            <a:ext cx="4041600" cy="36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4645148" y="1297779"/>
            <a:ext cx="4041600" cy="36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  <p:sldLayoutId id="2147483677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Shape 72"/>
          <p:cNvGrpSpPr/>
          <p:nvPr/>
        </p:nvGrpSpPr>
        <p:grpSpPr>
          <a:xfrm>
            <a:off x="0" y="0"/>
            <a:ext cx="9158287" cy="5148512"/>
            <a:chOff x="0" y="0"/>
            <a:chExt cx="5769" cy="4323"/>
          </a:xfrm>
        </p:grpSpPr>
        <p:sp>
          <p:nvSpPr>
            <p:cNvPr id="73" name="Shape 73"/>
            <p:cNvSpPr/>
            <p:nvPr/>
          </p:nvSpPr>
          <p:spPr>
            <a:xfrm>
              <a:off x="68" y="91"/>
              <a:ext cx="5700" cy="41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0" y="0"/>
              <a:ext cx="5759" cy="4323"/>
            </a:xfrm>
            <a:custGeom>
              <a:avLst/>
              <a:gdLst/>
              <a:ahLst/>
              <a:cxnLst/>
              <a:rect l="0" t="0" r="0" b="0"/>
              <a:pathLst>
                <a:path w="5620" h="4138" extrusionOk="0">
                  <a:moveTo>
                    <a:pt x="5602" y="1282"/>
                  </a:moveTo>
                  <a:lnTo>
                    <a:pt x="5602" y="1282"/>
                  </a:lnTo>
                  <a:lnTo>
                    <a:pt x="5604" y="268"/>
                  </a:lnTo>
                  <a:lnTo>
                    <a:pt x="5604" y="268"/>
                  </a:lnTo>
                  <a:lnTo>
                    <a:pt x="5608" y="220"/>
                  </a:lnTo>
                  <a:lnTo>
                    <a:pt x="5612" y="146"/>
                  </a:lnTo>
                  <a:lnTo>
                    <a:pt x="5614" y="110"/>
                  </a:lnTo>
                  <a:lnTo>
                    <a:pt x="5610" y="80"/>
                  </a:lnTo>
                  <a:lnTo>
                    <a:pt x="5608" y="66"/>
                  </a:lnTo>
                  <a:lnTo>
                    <a:pt x="5604" y="58"/>
                  </a:lnTo>
                  <a:lnTo>
                    <a:pt x="5598" y="52"/>
                  </a:lnTo>
                  <a:lnTo>
                    <a:pt x="5592" y="50"/>
                  </a:lnTo>
                  <a:lnTo>
                    <a:pt x="5592" y="50"/>
                  </a:lnTo>
                  <a:lnTo>
                    <a:pt x="5188" y="46"/>
                  </a:lnTo>
                  <a:lnTo>
                    <a:pt x="5188" y="46"/>
                  </a:lnTo>
                  <a:lnTo>
                    <a:pt x="5232" y="50"/>
                  </a:lnTo>
                  <a:lnTo>
                    <a:pt x="5232" y="50"/>
                  </a:lnTo>
                  <a:lnTo>
                    <a:pt x="5204" y="50"/>
                  </a:lnTo>
                  <a:lnTo>
                    <a:pt x="5188" y="48"/>
                  </a:lnTo>
                  <a:lnTo>
                    <a:pt x="5154" y="44"/>
                  </a:lnTo>
                  <a:lnTo>
                    <a:pt x="5154" y="44"/>
                  </a:lnTo>
                  <a:lnTo>
                    <a:pt x="5182" y="40"/>
                  </a:lnTo>
                  <a:lnTo>
                    <a:pt x="5210" y="34"/>
                  </a:lnTo>
                  <a:lnTo>
                    <a:pt x="5210" y="34"/>
                  </a:lnTo>
                  <a:lnTo>
                    <a:pt x="5146" y="24"/>
                  </a:lnTo>
                  <a:lnTo>
                    <a:pt x="5128" y="22"/>
                  </a:lnTo>
                  <a:lnTo>
                    <a:pt x="5154" y="26"/>
                  </a:lnTo>
                  <a:lnTo>
                    <a:pt x="5154" y="26"/>
                  </a:lnTo>
                  <a:lnTo>
                    <a:pt x="5140" y="26"/>
                  </a:lnTo>
                  <a:lnTo>
                    <a:pt x="5152" y="26"/>
                  </a:lnTo>
                  <a:lnTo>
                    <a:pt x="5174" y="30"/>
                  </a:lnTo>
                  <a:lnTo>
                    <a:pt x="5182" y="32"/>
                  </a:lnTo>
                  <a:lnTo>
                    <a:pt x="5186" y="34"/>
                  </a:lnTo>
                  <a:lnTo>
                    <a:pt x="5186" y="34"/>
                  </a:lnTo>
                  <a:lnTo>
                    <a:pt x="5140" y="30"/>
                  </a:lnTo>
                  <a:lnTo>
                    <a:pt x="5094" y="24"/>
                  </a:lnTo>
                  <a:lnTo>
                    <a:pt x="5094" y="24"/>
                  </a:lnTo>
                  <a:lnTo>
                    <a:pt x="5106" y="26"/>
                  </a:lnTo>
                  <a:lnTo>
                    <a:pt x="5100" y="26"/>
                  </a:lnTo>
                  <a:lnTo>
                    <a:pt x="5100" y="26"/>
                  </a:lnTo>
                  <a:lnTo>
                    <a:pt x="5124" y="32"/>
                  </a:lnTo>
                  <a:lnTo>
                    <a:pt x="5124" y="32"/>
                  </a:lnTo>
                  <a:lnTo>
                    <a:pt x="5002" y="28"/>
                  </a:lnTo>
                  <a:lnTo>
                    <a:pt x="4966" y="26"/>
                  </a:lnTo>
                  <a:lnTo>
                    <a:pt x="5016" y="26"/>
                  </a:lnTo>
                  <a:lnTo>
                    <a:pt x="5016" y="26"/>
                  </a:lnTo>
                  <a:lnTo>
                    <a:pt x="4988" y="26"/>
                  </a:lnTo>
                  <a:lnTo>
                    <a:pt x="4962" y="24"/>
                  </a:lnTo>
                  <a:lnTo>
                    <a:pt x="4934" y="22"/>
                  </a:lnTo>
                  <a:lnTo>
                    <a:pt x="4896" y="20"/>
                  </a:lnTo>
                  <a:lnTo>
                    <a:pt x="4896" y="20"/>
                  </a:lnTo>
                  <a:lnTo>
                    <a:pt x="4866" y="20"/>
                  </a:lnTo>
                  <a:lnTo>
                    <a:pt x="4824" y="18"/>
                  </a:lnTo>
                  <a:lnTo>
                    <a:pt x="4812" y="16"/>
                  </a:lnTo>
                  <a:lnTo>
                    <a:pt x="4810" y="14"/>
                  </a:lnTo>
                  <a:lnTo>
                    <a:pt x="4810" y="12"/>
                  </a:lnTo>
                  <a:lnTo>
                    <a:pt x="4810" y="12"/>
                  </a:lnTo>
                  <a:lnTo>
                    <a:pt x="4832" y="12"/>
                  </a:lnTo>
                  <a:lnTo>
                    <a:pt x="4852" y="16"/>
                  </a:lnTo>
                  <a:lnTo>
                    <a:pt x="4852" y="16"/>
                  </a:lnTo>
                  <a:lnTo>
                    <a:pt x="4826" y="10"/>
                  </a:lnTo>
                  <a:lnTo>
                    <a:pt x="4800" y="6"/>
                  </a:lnTo>
                  <a:lnTo>
                    <a:pt x="4772" y="2"/>
                  </a:lnTo>
                  <a:lnTo>
                    <a:pt x="4744" y="0"/>
                  </a:lnTo>
                  <a:lnTo>
                    <a:pt x="4684" y="2"/>
                  </a:lnTo>
                  <a:lnTo>
                    <a:pt x="4620" y="4"/>
                  </a:lnTo>
                  <a:lnTo>
                    <a:pt x="4496" y="16"/>
                  </a:lnTo>
                  <a:lnTo>
                    <a:pt x="4438" y="22"/>
                  </a:lnTo>
                  <a:lnTo>
                    <a:pt x="4382" y="24"/>
                  </a:lnTo>
                  <a:lnTo>
                    <a:pt x="4382" y="24"/>
                  </a:lnTo>
                  <a:lnTo>
                    <a:pt x="4278" y="26"/>
                  </a:lnTo>
                  <a:lnTo>
                    <a:pt x="4166" y="32"/>
                  </a:lnTo>
                  <a:lnTo>
                    <a:pt x="3932" y="46"/>
                  </a:lnTo>
                  <a:lnTo>
                    <a:pt x="3814" y="52"/>
                  </a:lnTo>
                  <a:lnTo>
                    <a:pt x="3758" y="52"/>
                  </a:lnTo>
                  <a:lnTo>
                    <a:pt x="3704" y="52"/>
                  </a:lnTo>
                  <a:lnTo>
                    <a:pt x="3650" y="50"/>
                  </a:lnTo>
                  <a:lnTo>
                    <a:pt x="3600" y="46"/>
                  </a:lnTo>
                  <a:lnTo>
                    <a:pt x="3554" y="40"/>
                  </a:lnTo>
                  <a:lnTo>
                    <a:pt x="3510" y="34"/>
                  </a:lnTo>
                  <a:lnTo>
                    <a:pt x="3510" y="34"/>
                  </a:lnTo>
                  <a:lnTo>
                    <a:pt x="3438" y="38"/>
                  </a:lnTo>
                  <a:lnTo>
                    <a:pt x="3362" y="44"/>
                  </a:lnTo>
                  <a:lnTo>
                    <a:pt x="3324" y="44"/>
                  </a:lnTo>
                  <a:lnTo>
                    <a:pt x="3288" y="42"/>
                  </a:lnTo>
                  <a:lnTo>
                    <a:pt x="3254" y="40"/>
                  </a:lnTo>
                  <a:lnTo>
                    <a:pt x="3222" y="34"/>
                  </a:lnTo>
                  <a:lnTo>
                    <a:pt x="3222" y="34"/>
                  </a:lnTo>
                  <a:lnTo>
                    <a:pt x="3154" y="36"/>
                  </a:lnTo>
                  <a:lnTo>
                    <a:pt x="3098" y="36"/>
                  </a:lnTo>
                  <a:lnTo>
                    <a:pt x="3052" y="36"/>
                  </a:lnTo>
                  <a:lnTo>
                    <a:pt x="3052" y="36"/>
                  </a:lnTo>
                  <a:lnTo>
                    <a:pt x="3074" y="40"/>
                  </a:lnTo>
                  <a:lnTo>
                    <a:pt x="3074" y="40"/>
                  </a:lnTo>
                  <a:lnTo>
                    <a:pt x="2964" y="38"/>
                  </a:lnTo>
                  <a:lnTo>
                    <a:pt x="2854" y="38"/>
                  </a:lnTo>
                  <a:lnTo>
                    <a:pt x="2854" y="38"/>
                  </a:lnTo>
                  <a:lnTo>
                    <a:pt x="2876" y="42"/>
                  </a:lnTo>
                  <a:lnTo>
                    <a:pt x="2890" y="44"/>
                  </a:lnTo>
                  <a:lnTo>
                    <a:pt x="2900" y="48"/>
                  </a:lnTo>
                  <a:lnTo>
                    <a:pt x="2900" y="48"/>
                  </a:lnTo>
                  <a:lnTo>
                    <a:pt x="2892" y="44"/>
                  </a:lnTo>
                  <a:lnTo>
                    <a:pt x="2878" y="42"/>
                  </a:lnTo>
                  <a:lnTo>
                    <a:pt x="2842" y="42"/>
                  </a:lnTo>
                  <a:lnTo>
                    <a:pt x="2810" y="42"/>
                  </a:lnTo>
                  <a:lnTo>
                    <a:pt x="2800" y="42"/>
                  </a:lnTo>
                  <a:lnTo>
                    <a:pt x="2800" y="42"/>
                  </a:lnTo>
                  <a:lnTo>
                    <a:pt x="2802" y="44"/>
                  </a:lnTo>
                  <a:lnTo>
                    <a:pt x="2800" y="46"/>
                  </a:lnTo>
                  <a:lnTo>
                    <a:pt x="2792" y="44"/>
                  </a:lnTo>
                  <a:lnTo>
                    <a:pt x="2792" y="44"/>
                  </a:lnTo>
                  <a:lnTo>
                    <a:pt x="2820" y="48"/>
                  </a:lnTo>
                  <a:lnTo>
                    <a:pt x="2820" y="48"/>
                  </a:lnTo>
                  <a:lnTo>
                    <a:pt x="2808" y="44"/>
                  </a:lnTo>
                  <a:lnTo>
                    <a:pt x="2796" y="40"/>
                  </a:lnTo>
                  <a:lnTo>
                    <a:pt x="2764" y="38"/>
                  </a:lnTo>
                  <a:lnTo>
                    <a:pt x="2726" y="38"/>
                  </a:lnTo>
                  <a:lnTo>
                    <a:pt x="2686" y="40"/>
                  </a:lnTo>
                  <a:lnTo>
                    <a:pt x="2608" y="46"/>
                  </a:lnTo>
                  <a:lnTo>
                    <a:pt x="2576" y="48"/>
                  </a:lnTo>
                  <a:lnTo>
                    <a:pt x="2552" y="50"/>
                  </a:lnTo>
                  <a:lnTo>
                    <a:pt x="2552" y="50"/>
                  </a:lnTo>
                  <a:lnTo>
                    <a:pt x="2498" y="48"/>
                  </a:lnTo>
                  <a:lnTo>
                    <a:pt x="2428" y="40"/>
                  </a:lnTo>
                  <a:lnTo>
                    <a:pt x="2346" y="32"/>
                  </a:lnTo>
                  <a:lnTo>
                    <a:pt x="2258" y="26"/>
                  </a:lnTo>
                  <a:lnTo>
                    <a:pt x="2172" y="22"/>
                  </a:lnTo>
                  <a:lnTo>
                    <a:pt x="2130" y="20"/>
                  </a:lnTo>
                  <a:lnTo>
                    <a:pt x="2092" y="22"/>
                  </a:lnTo>
                  <a:lnTo>
                    <a:pt x="2058" y="24"/>
                  </a:lnTo>
                  <a:lnTo>
                    <a:pt x="2028" y="30"/>
                  </a:lnTo>
                  <a:lnTo>
                    <a:pt x="2002" y="38"/>
                  </a:lnTo>
                  <a:lnTo>
                    <a:pt x="1992" y="42"/>
                  </a:lnTo>
                  <a:lnTo>
                    <a:pt x="1984" y="48"/>
                  </a:lnTo>
                  <a:lnTo>
                    <a:pt x="1984" y="48"/>
                  </a:lnTo>
                  <a:lnTo>
                    <a:pt x="1990" y="46"/>
                  </a:lnTo>
                  <a:lnTo>
                    <a:pt x="1986" y="46"/>
                  </a:lnTo>
                  <a:lnTo>
                    <a:pt x="1990" y="46"/>
                  </a:lnTo>
                  <a:lnTo>
                    <a:pt x="1990" y="46"/>
                  </a:lnTo>
                  <a:lnTo>
                    <a:pt x="1898" y="46"/>
                  </a:lnTo>
                  <a:lnTo>
                    <a:pt x="1800" y="46"/>
                  </a:lnTo>
                  <a:lnTo>
                    <a:pt x="1642" y="50"/>
                  </a:lnTo>
                  <a:lnTo>
                    <a:pt x="1642" y="50"/>
                  </a:lnTo>
                  <a:lnTo>
                    <a:pt x="1584" y="52"/>
                  </a:lnTo>
                  <a:lnTo>
                    <a:pt x="1516" y="56"/>
                  </a:lnTo>
                  <a:lnTo>
                    <a:pt x="1372" y="64"/>
                  </a:lnTo>
                  <a:lnTo>
                    <a:pt x="1300" y="66"/>
                  </a:lnTo>
                  <a:lnTo>
                    <a:pt x="1232" y="66"/>
                  </a:lnTo>
                  <a:lnTo>
                    <a:pt x="1202" y="62"/>
                  </a:lnTo>
                  <a:lnTo>
                    <a:pt x="1174" y="60"/>
                  </a:lnTo>
                  <a:lnTo>
                    <a:pt x="1148" y="54"/>
                  </a:lnTo>
                  <a:lnTo>
                    <a:pt x="1126" y="48"/>
                  </a:lnTo>
                  <a:lnTo>
                    <a:pt x="1126" y="48"/>
                  </a:lnTo>
                  <a:lnTo>
                    <a:pt x="1096" y="44"/>
                  </a:lnTo>
                  <a:lnTo>
                    <a:pt x="1068" y="42"/>
                  </a:lnTo>
                  <a:lnTo>
                    <a:pt x="1068" y="42"/>
                  </a:lnTo>
                  <a:lnTo>
                    <a:pt x="1080" y="40"/>
                  </a:lnTo>
                  <a:lnTo>
                    <a:pt x="1082" y="40"/>
                  </a:lnTo>
                  <a:lnTo>
                    <a:pt x="1080" y="38"/>
                  </a:lnTo>
                  <a:lnTo>
                    <a:pt x="1050" y="36"/>
                  </a:lnTo>
                  <a:lnTo>
                    <a:pt x="990" y="32"/>
                  </a:lnTo>
                  <a:lnTo>
                    <a:pt x="990" y="32"/>
                  </a:lnTo>
                  <a:lnTo>
                    <a:pt x="934" y="26"/>
                  </a:lnTo>
                  <a:lnTo>
                    <a:pt x="844" y="20"/>
                  </a:lnTo>
                  <a:lnTo>
                    <a:pt x="760" y="18"/>
                  </a:lnTo>
                  <a:lnTo>
                    <a:pt x="734" y="18"/>
                  </a:lnTo>
                  <a:lnTo>
                    <a:pt x="726" y="18"/>
                  </a:lnTo>
                  <a:lnTo>
                    <a:pt x="722" y="20"/>
                  </a:lnTo>
                  <a:lnTo>
                    <a:pt x="722" y="20"/>
                  </a:lnTo>
                  <a:lnTo>
                    <a:pt x="656" y="20"/>
                  </a:lnTo>
                  <a:lnTo>
                    <a:pt x="588" y="22"/>
                  </a:lnTo>
                  <a:lnTo>
                    <a:pt x="520" y="28"/>
                  </a:lnTo>
                  <a:lnTo>
                    <a:pt x="454" y="34"/>
                  </a:lnTo>
                  <a:lnTo>
                    <a:pt x="388" y="42"/>
                  </a:lnTo>
                  <a:lnTo>
                    <a:pt x="322" y="46"/>
                  </a:lnTo>
                  <a:lnTo>
                    <a:pt x="260" y="48"/>
                  </a:lnTo>
                  <a:lnTo>
                    <a:pt x="202" y="48"/>
                  </a:lnTo>
                  <a:lnTo>
                    <a:pt x="202" y="48"/>
                  </a:lnTo>
                  <a:lnTo>
                    <a:pt x="160" y="46"/>
                  </a:lnTo>
                  <a:lnTo>
                    <a:pt x="94" y="46"/>
                  </a:lnTo>
                  <a:lnTo>
                    <a:pt x="60" y="46"/>
                  </a:lnTo>
                  <a:lnTo>
                    <a:pt x="30" y="50"/>
                  </a:lnTo>
                  <a:lnTo>
                    <a:pt x="20" y="52"/>
                  </a:lnTo>
                  <a:lnTo>
                    <a:pt x="10" y="54"/>
                  </a:lnTo>
                  <a:lnTo>
                    <a:pt x="6" y="58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390"/>
                  </a:lnTo>
                  <a:lnTo>
                    <a:pt x="4" y="390"/>
                  </a:lnTo>
                  <a:lnTo>
                    <a:pt x="4" y="710"/>
                  </a:lnTo>
                  <a:lnTo>
                    <a:pt x="8" y="1030"/>
                  </a:lnTo>
                  <a:lnTo>
                    <a:pt x="8" y="1030"/>
                  </a:lnTo>
                  <a:lnTo>
                    <a:pt x="10" y="1296"/>
                  </a:lnTo>
                  <a:lnTo>
                    <a:pt x="10" y="1564"/>
                  </a:lnTo>
                  <a:lnTo>
                    <a:pt x="6" y="2098"/>
                  </a:lnTo>
                  <a:lnTo>
                    <a:pt x="6" y="2098"/>
                  </a:lnTo>
                  <a:lnTo>
                    <a:pt x="2" y="2726"/>
                  </a:lnTo>
                  <a:lnTo>
                    <a:pt x="0" y="3354"/>
                  </a:lnTo>
                  <a:lnTo>
                    <a:pt x="0" y="3354"/>
                  </a:lnTo>
                  <a:lnTo>
                    <a:pt x="0" y="4080"/>
                  </a:lnTo>
                  <a:lnTo>
                    <a:pt x="0" y="4080"/>
                  </a:lnTo>
                  <a:lnTo>
                    <a:pt x="2" y="4088"/>
                  </a:lnTo>
                  <a:lnTo>
                    <a:pt x="6" y="4094"/>
                  </a:lnTo>
                  <a:lnTo>
                    <a:pt x="10" y="4100"/>
                  </a:lnTo>
                  <a:lnTo>
                    <a:pt x="18" y="4104"/>
                  </a:lnTo>
                  <a:lnTo>
                    <a:pt x="36" y="4114"/>
                  </a:lnTo>
                  <a:lnTo>
                    <a:pt x="62" y="4120"/>
                  </a:lnTo>
                  <a:lnTo>
                    <a:pt x="92" y="4124"/>
                  </a:lnTo>
                  <a:lnTo>
                    <a:pt x="126" y="4128"/>
                  </a:lnTo>
                  <a:lnTo>
                    <a:pt x="162" y="4130"/>
                  </a:lnTo>
                  <a:lnTo>
                    <a:pt x="200" y="4132"/>
                  </a:lnTo>
                  <a:lnTo>
                    <a:pt x="278" y="4130"/>
                  </a:lnTo>
                  <a:lnTo>
                    <a:pt x="352" y="4126"/>
                  </a:lnTo>
                  <a:lnTo>
                    <a:pt x="414" y="4120"/>
                  </a:lnTo>
                  <a:lnTo>
                    <a:pt x="454" y="4114"/>
                  </a:lnTo>
                  <a:lnTo>
                    <a:pt x="454" y="4114"/>
                  </a:lnTo>
                  <a:lnTo>
                    <a:pt x="444" y="4118"/>
                  </a:lnTo>
                  <a:lnTo>
                    <a:pt x="442" y="4118"/>
                  </a:lnTo>
                  <a:lnTo>
                    <a:pt x="444" y="4120"/>
                  </a:lnTo>
                  <a:lnTo>
                    <a:pt x="456" y="4120"/>
                  </a:lnTo>
                  <a:lnTo>
                    <a:pt x="478" y="4118"/>
                  </a:lnTo>
                  <a:lnTo>
                    <a:pt x="478" y="4118"/>
                  </a:lnTo>
                  <a:lnTo>
                    <a:pt x="450" y="4124"/>
                  </a:lnTo>
                  <a:lnTo>
                    <a:pt x="422" y="4130"/>
                  </a:lnTo>
                  <a:lnTo>
                    <a:pt x="422" y="4130"/>
                  </a:lnTo>
                  <a:lnTo>
                    <a:pt x="2136" y="4120"/>
                  </a:lnTo>
                  <a:lnTo>
                    <a:pt x="2136" y="4120"/>
                  </a:lnTo>
                  <a:lnTo>
                    <a:pt x="2130" y="4120"/>
                  </a:lnTo>
                  <a:lnTo>
                    <a:pt x="2124" y="4120"/>
                  </a:lnTo>
                  <a:lnTo>
                    <a:pt x="2118" y="4118"/>
                  </a:lnTo>
                  <a:lnTo>
                    <a:pt x="2114" y="4114"/>
                  </a:lnTo>
                  <a:lnTo>
                    <a:pt x="2114" y="4114"/>
                  </a:lnTo>
                  <a:lnTo>
                    <a:pt x="2158" y="4114"/>
                  </a:lnTo>
                  <a:lnTo>
                    <a:pt x="2158" y="4114"/>
                  </a:lnTo>
                  <a:lnTo>
                    <a:pt x="2150" y="4116"/>
                  </a:lnTo>
                  <a:lnTo>
                    <a:pt x="2146" y="4118"/>
                  </a:lnTo>
                  <a:lnTo>
                    <a:pt x="2144" y="4120"/>
                  </a:lnTo>
                  <a:lnTo>
                    <a:pt x="2144" y="4120"/>
                  </a:lnTo>
                  <a:lnTo>
                    <a:pt x="2202" y="4120"/>
                  </a:lnTo>
                  <a:lnTo>
                    <a:pt x="2202" y="4120"/>
                  </a:lnTo>
                  <a:lnTo>
                    <a:pt x="2198" y="4120"/>
                  </a:lnTo>
                  <a:lnTo>
                    <a:pt x="2204" y="4118"/>
                  </a:lnTo>
                  <a:lnTo>
                    <a:pt x="2204" y="4118"/>
                  </a:lnTo>
                  <a:lnTo>
                    <a:pt x="2194" y="4122"/>
                  </a:lnTo>
                  <a:lnTo>
                    <a:pt x="2184" y="4124"/>
                  </a:lnTo>
                  <a:lnTo>
                    <a:pt x="2178" y="4120"/>
                  </a:lnTo>
                  <a:lnTo>
                    <a:pt x="2174" y="4114"/>
                  </a:lnTo>
                  <a:lnTo>
                    <a:pt x="2174" y="4114"/>
                  </a:lnTo>
                  <a:lnTo>
                    <a:pt x="2228" y="4114"/>
                  </a:lnTo>
                  <a:lnTo>
                    <a:pt x="2282" y="4114"/>
                  </a:lnTo>
                  <a:lnTo>
                    <a:pt x="2282" y="4114"/>
                  </a:lnTo>
                  <a:lnTo>
                    <a:pt x="2266" y="4116"/>
                  </a:lnTo>
                  <a:lnTo>
                    <a:pt x="2252" y="4116"/>
                  </a:lnTo>
                  <a:lnTo>
                    <a:pt x="2222" y="4116"/>
                  </a:lnTo>
                  <a:lnTo>
                    <a:pt x="2222" y="4116"/>
                  </a:lnTo>
                  <a:lnTo>
                    <a:pt x="2302" y="4120"/>
                  </a:lnTo>
                  <a:lnTo>
                    <a:pt x="2382" y="4122"/>
                  </a:lnTo>
                  <a:lnTo>
                    <a:pt x="2462" y="4122"/>
                  </a:lnTo>
                  <a:lnTo>
                    <a:pt x="2542" y="4122"/>
                  </a:lnTo>
                  <a:lnTo>
                    <a:pt x="2702" y="4116"/>
                  </a:lnTo>
                  <a:lnTo>
                    <a:pt x="2862" y="4114"/>
                  </a:lnTo>
                  <a:lnTo>
                    <a:pt x="2862" y="4114"/>
                  </a:lnTo>
                  <a:lnTo>
                    <a:pt x="3170" y="4114"/>
                  </a:lnTo>
                  <a:lnTo>
                    <a:pt x="3170" y="4114"/>
                  </a:lnTo>
                  <a:lnTo>
                    <a:pt x="3214" y="4116"/>
                  </a:lnTo>
                  <a:lnTo>
                    <a:pt x="3274" y="4122"/>
                  </a:lnTo>
                  <a:lnTo>
                    <a:pt x="3344" y="4128"/>
                  </a:lnTo>
                  <a:lnTo>
                    <a:pt x="3418" y="4134"/>
                  </a:lnTo>
                  <a:lnTo>
                    <a:pt x="3490" y="4138"/>
                  </a:lnTo>
                  <a:lnTo>
                    <a:pt x="3524" y="4138"/>
                  </a:lnTo>
                  <a:lnTo>
                    <a:pt x="3556" y="4138"/>
                  </a:lnTo>
                  <a:lnTo>
                    <a:pt x="3586" y="4136"/>
                  </a:lnTo>
                  <a:lnTo>
                    <a:pt x="3612" y="4132"/>
                  </a:lnTo>
                  <a:lnTo>
                    <a:pt x="3632" y="4126"/>
                  </a:lnTo>
                  <a:lnTo>
                    <a:pt x="3648" y="4116"/>
                  </a:lnTo>
                  <a:lnTo>
                    <a:pt x="3648" y="4116"/>
                  </a:lnTo>
                  <a:lnTo>
                    <a:pt x="3642" y="4118"/>
                  </a:lnTo>
                  <a:lnTo>
                    <a:pt x="3646" y="4118"/>
                  </a:lnTo>
                  <a:lnTo>
                    <a:pt x="3642" y="4118"/>
                  </a:lnTo>
                  <a:lnTo>
                    <a:pt x="3642" y="4118"/>
                  </a:lnTo>
                  <a:lnTo>
                    <a:pt x="3734" y="4118"/>
                  </a:lnTo>
                  <a:lnTo>
                    <a:pt x="3832" y="4118"/>
                  </a:lnTo>
                  <a:lnTo>
                    <a:pt x="3990" y="4114"/>
                  </a:lnTo>
                  <a:lnTo>
                    <a:pt x="3990" y="4114"/>
                  </a:lnTo>
                  <a:lnTo>
                    <a:pt x="4130" y="4112"/>
                  </a:lnTo>
                  <a:lnTo>
                    <a:pt x="4274" y="4108"/>
                  </a:lnTo>
                  <a:lnTo>
                    <a:pt x="4348" y="4108"/>
                  </a:lnTo>
                  <a:lnTo>
                    <a:pt x="4422" y="4108"/>
                  </a:lnTo>
                  <a:lnTo>
                    <a:pt x="4494" y="4110"/>
                  </a:lnTo>
                  <a:lnTo>
                    <a:pt x="4564" y="4116"/>
                  </a:lnTo>
                  <a:lnTo>
                    <a:pt x="4564" y="4116"/>
                  </a:lnTo>
                  <a:lnTo>
                    <a:pt x="4558" y="4116"/>
                  </a:lnTo>
                  <a:lnTo>
                    <a:pt x="4564" y="4116"/>
                  </a:lnTo>
                  <a:lnTo>
                    <a:pt x="4606" y="4118"/>
                  </a:lnTo>
                  <a:lnTo>
                    <a:pt x="4662" y="4118"/>
                  </a:lnTo>
                  <a:lnTo>
                    <a:pt x="4702" y="4116"/>
                  </a:lnTo>
                  <a:lnTo>
                    <a:pt x="4702" y="4116"/>
                  </a:lnTo>
                  <a:lnTo>
                    <a:pt x="4756" y="4114"/>
                  </a:lnTo>
                  <a:lnTo>
                    <a:pt x="4812" y="4116"/>
                  </a:lnTo>
                  <a:lnTo>
                    <a:pt x="4912" y="4122"/>
                  </a:lnTo>
                  <a:lnTo>
                    <a:pt x="4912" y="4122"/>
                  </a:lnTo>
                  <a:lnTo>
                    <a:pt x="4944" y="4116"/>
                  </a:lnTo>
                  <a:lnTo>
                    <a:pt x="4978" y="4112"/>
                  </a:lnTo>
                  <a:lnTo>
                    <a:pt x="5010" y="4110"/>
                  </a:lnTo>
                  <a:lnTo>
                    <a:pt x="5044" y="4110"/>
                  </a:lnTo>
                  <a:lnTo>
                    <a:pt x="5110" y="4114"/>
                  </a:lnTo>
                  <a:lnTo>
                    <a:pt x="5174" y="4118"/>
                  </a:lnTo>
                  <a:lnTo>
                    <a:pt x="5240" y="4124"/>
                  </a:lnTo>
                  <a:lnTo>
                    <a:pt x="5306" y="4128"/>
                  </a:lnTo>
                  <a:lnTo>
                    <a:pt x="5338" y="4128"/>
                  </a:lnTo>
                  <a:lnTo>
                    <a:pt x="5370" y="4126"/>
                  </a:lnTo>
                  <a:lnTo>
                    <a:pt x="5402" y="4122"/>
                  </a:lnTo>
                  <a:lnTo>
                    <a:pt x="5434" y="4116"/>
                  </a:lnTo>
                  <a:lnTo>
                    <a:pt x="5434" y="4116"/>
                  </a:lnTo>
                  <a:lnTo>
                    <a:pt x="5488" y="4114"/>
                  </a:lnTo>
                  <a:lnTo>
                    <a:pt x="5534" y="4112"/>
                  </a:lnTo>
                  <a:lnTo>
                    <a:pt x="5548" y="4112"/>
                  </a:lnTo>
                  <a:lnTo>
                    <a:pt x="5552" y="4114"/>
                  </a:lnTo>
                  <a:lnTo>
                    <a:pt x="5552" y="4114"/>
                  </a:lnTo>
                  <a:lnTo>
                    <a:pt x="5572" y="4106"/>
                  </a:lnTo>
                  <a:lnTo>
                    <a:pt x="5586" y="4100"/>
                  </a:lnTo>
                  <a:lnTo>
                    <a:pt x="5594" y="4098"/>
                  </a:lnTo>
                  <a:lnTo>
                    <a:pt x="5600" y="4096"/>
                  </a:lnTo>
                  <a:lnTo>
                    <a:pt x="5602" y="4088"/>
                  </a:lnTo>
                  <a:lnTo>
                    <a:pt x="5604" y="4078"/>
                  </a:lnTo>
                  <a:lnTo>
                    <a:pt x="5604" y="4028"/>
                  </a:lnTo>
                  <a:lnTo>
                    <a:pt x="5604" y="4028"/>
                  </a:lnTo>
                  <a:lnTo>
                    <a:pt x="5610" y="3756"/>
                  </a:lnTo>
                  <a:lnTo>
                    <a:pt x="5610" y="3756"/>
                  </a:lnTo>
                  <a:lnTo>
                    <a:pt x="5614" y="3536"/>
                  </a:lnTo>
                  <a:lnTo>
                    <a:pt x="5616" y="3316"/>
                  </a:lnTo>
                  <a:lnTo>
                    <a:pt x="5620" y="2876"/>
                  </a:lnTo>
                  <a:lnTo>
                    <a:pt x="5620" y="2876"/>
                  </a:lnTo>
                  <a:lnTo>
                    <a:pt x="5620" y="2676"/>
                  </a:lnTo>
                  <a:lnTo>
                    <a:pt x="5620" y="2478"/>
                  </a:lnTo>
                  <a:lnTo>
                    <a:pt x="5614" y="2080"/>
                  </a:lnTo>
                  <a:lnTo>
                    <a:pt x="5608" y="1680"/>
                  </a:lnTo>
                  <a:lnTo>
                    <a:pt x="5602" y="1282"/>
                  </a:lnTo>
                  <a:lnTo>
                    <a:pt x="5602" y="1282"/>
                  </a:lnTo>
                  <a:close/>
                  <a:moveTo>
                    <a:pt x="42" y="3306"/>
                  </a:moveTo>
                  <a:lnTo>
                    <a:pt x="42" y="3306"/>
                  </a:lnTo>
                  <a:lnTo>
                    <a:pt x="40" y="3306"/>
                  </a:lnTo>
                  <a:lnTo>
                    <a:pt x="40" y="3306"/>
                  </a:lnTo>
                  <a:lnTo>
                    <a:pt x="42" y="3306"/>
                  </a:lnTo>
                  <a:lnTo>
                    <a:pt x="42" y="3306"/>
                  </a:lnTo>
                  <a:close/>
                  <a:moveTo>
                    <a:pt x="8" y="4106"/>
                  </a:moveTo>
                  <a:lnTo>
                    <a:pt x="8" y="4106"/>
                  </a:lnTo>
                  <a:lnTo>
                    <a:pt x="8" y="4094"/>
                  </a:lnTo>
                  <a:lnTo>
                    <a:pt x="8" y="4106"/>
                  </a:lnTo>
                  <a:lnTo>
                    <a:pt x="8" y="4106"/>
                  </a:lnTo>
                  <a:close/>
                  <a:moveTo>
                    <a:pt x="14" y="1158"/>
                  </a:moveTo>
                  <a:lnTo>
                    <a:pt x="14" y="1158"/>
                  </a:lnTo>
                  <a:lnTo>
                    <a:pt x="16" y="1144"/>
                  </a:lnTo>
                  <a:lnTo>
                    <a:pt x="16" y="1144"/>
                  </a:lnTo>
                  <a:lnTo>
                    <a:pt x="18" y="1152"/>
                  </a:lnTo>
                  <a:lnTo>
                    <a:pt x="18" y="1154"/>
                  </a:lnTo>
                  <a:lnTo>
                    <a:pt x="14" y="1158"/>
                  </a:lnTo>
                  <a:lnTo>
                    <a:pt x="14" y="1158"/>
                  </a:lnTo>
                  <a:close/>
                  <a:moveTo>
                    <a:pt x="42" y="3402"/>
                  </a:moveTo>
                  <a:lnTo>
                    <a:pt x="42" y="3402"/>
                  </a:lnTo>
                  <a:lnTo>
                    <a:pt x="36" y="3404"/>
                  </a:lnTo>
                  <a:lnTo>
                    <a:pt x="32" y="3402"/>
                  </a:lnTo>
                  <a:lnTo>
                    <a:pt x="30" y="3402"/>
                  </a:lnTo>
                  <a:lnTo>
                    <a:pt x="28" y="3400"/>
                  </a:lnTo>
                  <a:lnTo>
                    <a:pt x="28" y="3392"/>
                  </a:lnTo>
                  <a:lnTo>
                    <a:pt x="30" y="3386"/>
                  </a:lnTo>
                  <a:lnTo>
                    <a:pt x="34" y="3382"/>
                  </a:lnTo>
                  <a:lnTo>
                    <a:pt x="36" y="3380"/>
                  </a:lnTo>
                  <a:lnTo>
                    <a:pt x="38" y="3380"/>
                  </a:lnTo>
                  <a:lnTo>
                    <a:pt x="40" y="3384"/>
                  </a:lnTo>
                  <a:lnTo>
                    <a:pt x="42" y="3388"/>
                  </a:lnTo>
                  <a:lnTo>
                    <a:pt x="42" y="3402"/>
                  </a:lnTo>
                  <a:lnTo>
                    <a:pt x="42" y="3402"/>
                  </a:lnTo>
                  <a:lnTo>
                    <a:pt x="38" y="3402"/>
                  </a:lnTo>
                  <a:lnTo>
                    <a:pt x="40" y="3402"/>
                  </a:lnTo>
                  <a:lnTo>
                    <a:pt x="40" y="3400"/>
                  </a:lnTo>
                  <a:lnTo>
                    <a:pt x="42" y="3402"/>
                  </a:lnTo>
                  <a:lnTo>
                    <a:pt x="42" y="3402"/>
                  </a:lnTo>
                  <a:close/>
                  <a:moveTo>
                    <a:pt x="48" y="3384"/>
                  </a:moveTo>
                  <a:lnTo>
                    <a:pt x="48" y="3384"/>
                  </a:lnTo>
                  <a:lnTo>
                    <a:pt x="44" y="3378"/>
                  </a:lnTo>
                  <a:lnTo>
                    <a:pt x="44" y="3376"/>
                  </a:lnTo>
                  <a:lnTo>
                    <a:pt x="50" y="3382"/>
                  </a:lnTo>
                  <a:lnTo>
                    <a:pt x="54" y="3388"/>
                  </a:lnTo>
                  <a:lnTo>
                    <a:pt x="52" y="3388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6"/>
                  </a:lnTo>
                  <a:lnTo>
                    <a:pt x="48" y="3384"/>
                  </a:lnTo>
                  <a:lnTo>
                    <a:pt x="48" y="3384"/>
                  </a:lnTo>
                  <a:close/>
                  <a:moveTo>
                    <a:pt x="56" y="1198"/>
                  </a:moveTo>
                  <a:lnTo>
                    <a:pt x="56" y="1198"/>
                  </a:lnTo>
                  <a:lnTo>
                    <a:pt x="58" y="1194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close/>
                  <a:moveTo>
                    <a:pt x="222" y="62"/>
                  </a:moveTo>
                  <a:lnTo>
                    <a:pt x="218" y="62"/>
                  </a:lnTo>
                  <a:lnTo>
                    <a:pt x="218" y="62"/>
                  </a:lnTo>
                  <a:lnTo>
                    <a:pt x="220" y="62"/>
                  </a:lnTo>
                  <a:lnTo>
                    <a:pt x="222" y="62"/>
                  </a:lnTo>
                  <a:lnTo>
                    <a:pt x="222" y="62"/>
                  </a:lnTo>
                  <a:close/>
                  <a:moveTo>
                    <a:pt x="64" y="3768"/>
                  </a:moveTo>
                  <a:lnTo>
                    <a:pt x="64" y="3768"/>
                  </a:lnTo>
                  <a:lnTo>
                    <a:pt x="62" y="3764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close/>
                  <a:moveTo>
                    <a:pt x="96" y="3380"/>
                  </a:moveTo>
                  <a:lnTo>
                    <a:pt x="96" y="3380"/>
                  </a:lnTo>
                  <a:lnTo>
                    <a:pt x="96" y="3374"/>
                  </a:lnTo>
                  <a:lnTo>
                    <a:pt x="98" y="3378"/>
                  </a:lnTo>
                  <a:lnTo>
                    <a:pt x="98" y="3382"/>
                  </a:lnTo>
                  <a:lnTo>
                    <a:pt x="96" y="3380"/>
                  </a:lnTo>
                  <a:lnTo>
                    <a:pt x="96" y="3380"/>
                  </a:lnTo>
                  <a:lnTo>
                    <a:pt x="98" y="3380"/>
                  </a:lnTo>
                  <a:lnTo>
                    <a:pt x="96" y="3380"/>
                  </a:lnTo>
                  <a:lnTo>
                    <a:pt x="96" y="3380"/>
                  </a:lnTo>
                  <a:close/>
                  <a:moveTo>
                    <a:pt x="106" y="3258"/>
                  </a:move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close/>
                  <a:moveTo>
                    <a:pt x="130" y="104"/>
                  </a:moveTo>
                  <a:lnTo>
                    <a:pt x="130" y="104"/>
                  </a:lnTo>
                  <a:lnTo>
                    <a:pt x="108" y="112"/>
                  </a:lnTo>
                  <a:lnTo>
                    <a:pt x="120" y="108"/>
                  </a:lnTo>
                  <a:lnTo>
                    <a:pt x="138" y="102"/>
                  </a:lnTo>
                  <a:lnTo>
                    <a:pt x="138" y="102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28" y="104"/>
                  </a:lnTo>
                  <a:lnTo>
                    <a:pt x="130" y="104"/>
                  </a:lnTo>
                  <a:lnTo>
                    <a:pt x="130" y="104"/>
                  </a:lnTo>
                  <a:close/>
                  <a:moveTo>
                    <a:pt x="160" y="3242"/>
                  </a:moveTo>
                  <a:lnTo>
                    <a:pt x="160" y="3242"/>
                  </a:lnTo>
                  <a:lnTo>
                    <a:pt x="152" y="3238"/>
                  </a:lnTo>
                  <a:lnTo>
                    <a:pt x="150" y="3232"/>
                  </a:lnTo>
                  <a:lnTo>
                    <a:pt x="152" y="3230"/>
                  </a:lnTo>
                  <a:lnTo>
                    <a:pt x="158" y="3228"/>
                  </a:lnTo>
                  <a:lnTo>
                    <a:pt x="162" y="3228"/>
                  </a:lnTo>
                  <a:lnTo>
                    <a:pt x="166" y="3230"/>
                  </a:lnTo>
                  <a:lnTo>
                    <a:pt x="166" y="3234"/>
                  </a:lnTo>
                  <a:lnTo>
                    <a:pt x="160" y="3242"/>
                  </a:lnTo>
                  <a:lnTo>
                    <a:pt x="160" y="3242"/>
                  </a:lnTo>
                  <a:lnTo>
                    <a:pt x="160" y="3240"/>
                  </a:lnTo>
                  <a:lnTo>
                    <a:pt x="162" y="3240"/>
                  </a:lnTo>
                  <a:lnTo>
                    <a:pt x="162" y="3240"/>
                  </a:lnTo>
                  <a:lnTo>
                    <a:pt x="160" y="3242"/>
                  </a:lnTo>
                  <a:lnTo>
                    <a:pt x="160" y="3242"/>
                  </a:lnTo>
                  <a:close/>
                  <a:moveTo>
                    <a:pt x="164" y="3250"/>
                  </a:move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close/>
                  <a:moveTo>
                    <a:pt x="174" y="110"/>
                  </a:moveTo>
                  <a:lnTo>
                    <a:pt x="174" y="110"/>
                  </a:lnTo>
                  <a:lnTo>
                    <a:pt x="182" y="106"/>
                  </a:lnTo>
                  <a:lnTo>
                    <a:pt x="186" y="104"/>
                  </a:lnTo>
                  <a:lnTo>
                    <a:pt x="192" y="104"/>
                  </a:lnTo>
                  <a:lnTo>
                    <a:pt x="192" y="106"/>
                  </a:lnTo>
                  <a:lnTo>
                    <a:pt x="190" y="108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6" y="110"/>
                  </a:lnTo>
                  <a:lnTo>
                    <a:pt x="174" y="110"/>
                  </a:lnTo>
                  <a:lnTo>
                    <a:pt x="174" y="110"/>
                  </a:lnTo>
                  <a:close/>
                  <a:moveTo>
                    <a:pt x="190" y="4018"/>
                  </a:moveTo>
                  <a:lnTo>
                    <a:pt x="190" y="4022"/>
                  </a:lnTo>
                  <a:lnTo>
                    <a:pt x="190" y="4022"/>
                  </a:lnTo>
                  <a:lnTo>
                    <a:pt x="190" y="4020"/>
                  </a:lnTo>
                  <a:lnTo>
                    <a:pt x="190" y="4018"/>
                  </a:lnTo>
                  <a:lnTo>
                    <a:pt x="190" y="4018"/>
                  </a:lnTo>
                  <a:close/>
                  <a:moveTo>
                    <a:pt x="194" y="3304"/>
                  </a:moveTo>
                  <a:lnTo>
                    <a:pt x="194" y="3304"/>
                  </a:lnTo>
                  <a:lnTo>
                    <a:pt x="198" y="3296"/>
                  </a:lnTo>
                  <a:lnTo>
                    <a:pt x="200" y="3292"/>
                  </a:lnTo>
                  <a:lnTo>
                    <a:pt x="202" y="3296"/>
                  </a:lnTo>
                  <a:lnTo>
                    <a:pt x="204" y="3300"/>
                  </a:lnTo>
                  <a:lnTo>
                    <a:pt x="204" y="3306"/>
                  </a:lnTo>
                  <a:lnTo>
                    <a:pt x="202" y="3310"/>
                  </a:lnTo>
                  <a:lnTo>
                    <a:pt x="202" y="3310"/>
                  </a:lnTo>
                  <a:lnTo>
                    <a:pt x="200" y="3310"/>
                  </a:lnTo>
                  <a:lnTo>
                    <a:pt x="194" y="3304"/>
                  </a:lnTo>
                  <a:lnTo>
                    <a:pt x="194" y="3304"/>
                  </a:lnTo>
                  <a:lnTo>
                    <a:pt x="196" y="3304"/>
                  </a:lnTo>
                  <a:lnTo>
                    <a:pt x="196" y="3306"/>
                  </a:lnTo>
                  <a:lnTo>
                    <a:pt x="196" y="3306"/>
                  </a:lnTo>
                  <a:lnTo>
                    <a:pt x="194" y="3304"/>
                  </a:lnTo>
                  <a:lnTo>
                    <a:pt x="194" y="3304"/>
                  </a:lnTo>
                  <a:close/>
                  <a:moveTo>
                    <a:pt x="212" y="4018"/>
                  </a:moveTo>
                  <a:lnTo>
                    <a:pt x="212" y="4018"/>
                  </a:lnTo>
                  <a:lnTo>
                    <a:pt x="212" y="4012"/>
                  </a:lnTo>
                  <a:lnTo>
                    <a:pt x="210" y="4016"/>
                  </a:lnTo>
                  <a:lnTo>
                    <a:pt x="208" y="4032"/>
                  </a:lnTo>
                  <a:lnTo>
                    <a:pt x="208" y="4042"/>
                  </a:lnTo>
                  <a:lnTo>
                    <a:pt x="212" y="4018"/>
                  </a:lnTo>
                  <a:lnTo>
                    <a:pt x="212" y="4018"/>
                  </a:lnTo>
                  <a:lnTo>
                    <a:pt x="212" y="4020"/>
                  </a:lnTo>
                  <a:lnTo>
                    <a:pt x="212" y="4018"/>
                  </a:lnTo>
                  <a:lnTo>
                    <a:pt x="212" y="4018"/>
                  </a:lnTo>
                  <a:close/>
                  <a:moveTo>
                    <a:pt x="200" y="82"/>
                  </a:moveTo>
                  <a:lnTo>
                    <a:pt x="200" y="82"/>
                  </a:lnTo>
                  <a:lnTo>
                    <a:pt x="212" y="80"/>
                  </a:lnTo>
                  <a:lnTo>
                    <a:pt x="224" y="80"/>
                  </a:lnTo>
                  <a:lnTo>
                    <a:pt x="226" y="80"/>
                  </a:lnTo>
                  <a:lnTo>
                    <a:pt x="224" y="80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206" y="82"/>
                  </a:lnTo>
                  <a:lnTo>
                    <a:pt x="200" y="82"/>
                  </a:lnTo>
                  <a:lnTo>
                    <a:pt x="200" y="82"/>
                  </a:lnTo>
                  <a:close/>
                  <a:moveTo>
                    <a:pt x="242" y="3438"/>
                  </a:moveTo>
                  <a:lnTo>
                    <a:pt x="242" y="3438"/>
                  </a:lnTo>
                  <a:lnTo>
                    <a:pt x="236" y="3436"/>
                  </a:lnTo>
                  <a:lnTo>
                    <a:pt x="234" y="3434"/>
                  </a:lnTo>
                  <a:lnTo>
                    <a:pt x="234" y="3432"/>
                  </a:lnTo>
                  <a:lnTo>
                    <a:pt x="236" y="3432"/>
                  </a:lnTo>
                  <a:lnTo>
                    <a:pt x="238" y="3432"/>
                  </a:lnTo>
                  <a:lnTo>
                    <a:pt x="240" y="3432"/>
                  </a:lnTo>
                  <a:lnTo>
                    <a:pt x="242" y="3434"/>
                  </a:lnTo>
                  <a:lnTo>
                    <a:pt x="242" y="3438"/>
                  </a:lnTo>
                  <a:lnTo>
                    <a:pt x="242" y="3438"/>
                  </a:lnTo>
                  <a:lnTo>
                    <a:pt x="240" y="3438"/>
                  </a:lnTo>
                  <a:lnTo>
                    <a:pt x="240" y="3436"/>
                  </a:lnTo>
                  <a:lnTo>
                    <a:pt x="242" y="3436"/>
                  </a:lnTo>
                  <a:lnTo>
                    <a:pt x="242" y="3438"/>
                  </a:lnTo>
                  <a:lnTo>
                    <a:pt x="242" y="3438"/>
                  </a:lnTo>
                  <a:close/>
                  <a:moveTo>
                    <a:pt x="260" y="4066"/>
                  </a:moveTo>
                  <a:lnTo>
                    <a:pt x="260" y="4066"/>
                  </a:lnTo>
                  <a:lnTo>
                    <a:pt x="254" y="4060"/>
                  </a:lnTo>
                  <a:lnTo>
                    <a:pt x="250" y="4052"/>
                  </a:lnTo>
                  <a:lnTo>
                    <a:pt x="250" y="4048"/>
                  </a:lnTo>
                  <a:lnTo>
                    <a:pt x="250" y="4046"/>
                  </a:lnTo>
                  <a:lnTo>
                    <a:pt x="252" y="4044"/>
                  </a:lnTo>
                  <a:lnTo>
                    <a:pt x="254" y="4048"/>
                  </a:lnTo>
                  <a:lnTo>
                    <a:pt x="256" y="4054"/>
                  </a:lnTo>
                  <a:lnTo>
                    <a:pt x="260" y="4066"/>
                  </a:lnTo>
                  <a:lnTo>
                    <a:pt x="260" y="4066"/>
                  </a:lnTo>
                  <a:lnTo>
                    <a:pt x="258" y="4064"/>
                  </a:lnTo>
                  <a:lnTo>
                    <a:pt x="260" y="4066"/>
                  </a:lnTo>
                  <a:lnTo>
                    <a:pt x="260" y="4066"/>
                  </a:lnTo>
                  <a:close/>
                  <a:moveTo>
                    <a:pt x="298" y="3602"/>
                  </a:moveTo>
                  <a:lnTo>
                    <a:pt x="298" y="3602"/>
                  </a:lnTo>
                  <a:lnTo>
                    <a:pt x="298" y="3608"/>
                  </a:lnTo>
                  <a:lnTo>
                    <a:pt x="296" y="3614"/>
                  </a:lnTo>
                  <a:lnTo>
                    <a:pt x="292" y="3616"/>
                  </a:lnTo>
                  <a:lnTo>
                    <a:pt x="288" y="3618"/>
                  </a:lnTo>
                  <a:lnTo>
                    <a:pt x="280" y="3618"/>
                  </a:lnTo>
                  <a:lnTo>
                    <a:pt x="270" y="3616"/>
                  </a:lnTo>
                  <a:lnTo>
                    <a:pt x="270" y="3616"/>
                  </a:lnTo>
                  <a:lnTo>
                    <a:pt x="266" y="3602"/>
                  </a:lnTo>
                  <a:lnTo>
                    <a:pt x="266" y="3586"/>
                  </a:lnTo>
                  <a:lnTo>
                    <a:pt x="268" y="3572"/>
                  </a:lnTo>
                  <a:lnTo>
                    <a:pt x="274" y="3556"/>
                  </a:lnTo>
                  <a:lnTo>
                    <a:pt x="274" y="3556"/>
                  </a:lnTo>
                  <a:lnTo>
                    <a:pt x="280" y="3556"/>
                  </a:lnTo>
                  <a:lnTo>
                    <a:pt x="286" y="3560"/>
                  </a:lnTo>
                  <a:lnTo>
                    <a:pt x="290" y="3566"/>
                  </a:lnTo>
                  <a:lnTo>
                    <a:pt x="294" y="3574"/>
                  </a:lnTo>
                  <a:lnTo>
                    <a:pt x="298" y="3590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close/>
                  <a:moveTo>
                    <a:pt x="304" y="390"/>
                  </a:moveTo>
                  <a:lnTo>
                    <a:pt x="304" y="390"/>
                  </a:lnTo>
                  <a:lnTo>
                    <a:pt x="308" y="386"/>
                  </a:lnTo>
                  <a:lnTo>
                    <a:pt x="308" y="386"/>
                  </a:lnTo>
                  <a:lnTo>
                    <a:pt x="306" y="388"/>
                  </a:lnTo>
                  <a:lnTo>
                    <a:pt x="304" y="390"/>
                  </a:lnTo>
                  <a:lnTo>
                    <a:pt x="304" y="390"/>
                  </a:lnTo>
                  <a:lnTo>
                    <a:pt x="306" y="390"/>
                  </a:lnTo>
                  <a:lnTo>
                    <a:pt x="304" y="390"/>
                  </a:lnTo>
                  <a:lnTo>
                    <a:pt x="304" y="390"/>
                  </a:lnTo>
                  <a:close/>
                  <a:moveTo>
                    <a:pt x="662" y="166"/>
                  </a:moveTo>
                  <a:lnTo>
                    <a:pt x="662" y="166"/>
                  </a:lnTo>
                  <a:lnTo>
                    <a:pt x="668" y="170"/>
                  </a:lnTo>
                  <a:lnTo>
                    <a:pt x="662" y="170"/>
                  </a:lnTo>
                  <a:lnTo>
                    <a:pt x="658" y="168"/>
                  </a:lnTo>
                  <a:lnTo>
                    <a:pt x="658" y="166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4" y="168"/>
                  </a:lnTo>
                  <a:lnTo>
                    <a:pt x="662" y="168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2" y="166"/>
                  </a:lnTo>
                  <a:close/>
                  <a:moveTo>
                    <a:pt x="584" y="254"/>
                  </a:moveTo>
                  <a:lnTo>
                    <a:pt x="584" y="254"/>
                  </a:lnTo>
                  <a:lnTo>
                    <a:pt x="584" y="256"/>
                  </a:lnTo>
                  <a:lnTo>
                    <a:pt x="584" y="254"/>
                  </a:lnTo>
                  <a:lnTo>
                    <a:pt x="584" y="254"/>
                  </a:lnTo>
                  <a:close/>
                  <a:moveTo>
                    <a:pt x="520" y="180"/>
                  </a:moveTo>
                  <a:lnTo>
                    <a:pt x="520" y="180"/>
                  </a:lnTo>
                  <a:lnTo>
                    <a:pt x="528" y="176"/>
                  </a:lnTo>
                  <a:lnTo>
                    <a:pt x="540" y="170"/>
                  </a:lnTo>
                  <a:lnTo>
                    <a:pt x="546" y="168"/>
                  </a:lnTo>
                  <a:lnTo>
                    <a:pt x="554" y="170"/>
                  </a:lnTo>
                  <a:lnTo>
                    <a:pt x="562" y="174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70" y="186"/>
                  </a:lnTo>
                  <a:lnTo>
                    <a:pt x="568" y="190"/>
                  </a:lnTo>
                  <a:lnTo>
                    <a:pt x="566" y="194"/>
                  </a:lnTo>
                  <a:lnTo>
                    <a:pt x="562" y="194"/>
                  </a:lnTo>
                  <a:lnTo>
                    <a:pt x="554" y="194"/>
                  </a:lnTo>
                  <a:lnTo>
                    <a:pt x="544" y="192"/>
                  </a:lnTo>
                  <a:lnTo>
                    <a:pt x="524" y="184"/>
                  </a:lnTo>
                  <a:lnTo>
                    <a:pt x="520" y="180"/>
                  </a:lnTo>
                  <a:lnTo>
                    <a:pt x="518" y="180"/>
                  </a:lnTo>
                  <a:lnTo>
                    <a:pt x="520" y="180"/>
                  </a:lnTo>
                  <a:lnTo>
                    <a:pt x="520" y="180"/>
                  </a:lnTo>
                  <a:lnTo>
                    <a:pt x="522" y="178"/>
                  </a:lnTo>
                  <a:lnTo>
                    <a:pt x="520" y="180"/>
                  </a:lnTo>
                  <a:lnTo>
                    <a:pt x="520" y="180"/>
                  </a:lnTo>
                  <a:close/>
                  <a:moveTo>
                    <a:pt x="540" y="250"/>
                  </a:moveTo>
                  <a:lnTo>
                    <a:pt x="540" y="250"/>
                  </a:lnTo>
                  <a:lnTo>
                    <a:pt x="538" y="254"/>
                  </a:lnTo>
                  <a:lnTo>
                    <a:pt x="540" y="254"/>
                  </a:lnTo>
                  <a:lnTo>
                    <a:pt x="550" y="252"/>
                  </a:lnTo>
                  <a:lnTo>
                    <a:pt x="556" y="250"/>
                  </a:lnTo>
                  <a:lnTo>
                    <a:pt x="540" y="250"/>
                  </a:lnTo>
                  <a:lnTo>
                    <a:pt x="540" y="250"/>
                  </a:lnTo>
                  <a:lnTo>
                    <a:pt x="542" y="250"/>
                  </a:lnTo>
                  <a:lnTo>
                    <a:pt x="540" y="250"/>
                  </a:lnTo>
                  <a:lnTo>
                    <a:pt x="540" y="250"/>
                  </a:lnTo>
                  <a:close/>
                  <a:moveTo>
                    <a:pt x="480" y="1638"/>
                  </a:moveTo>
                  <a:lnTo>
                    <a:pt x="480" y="1638"/>
                  </a:lnTo>
                  <a:lnTo>
                    <a:pt x="474" y="1640"/>
                  </a:lnTo>
                  <a:lnTo>
                    <a:pt x="480" y="1638"/>
                  </a:lnTo>
                  <a:lnTo>
                    <a:pt x="480" y="1638"/>
                  </a:lnTo>
                  <a:close/>
                  <a:moveTo>
                    <a:pt x="474" y="1686"/>
                  </a:moveTo>
                  <a:lnTo>
                    <a:pt x="474" y="1686"/>
                  </a:lnTo>
                  <a:lnTo>
                    <a:pt x="480" y="1684"/>
                  </a:lnTo>
                  <a:lnTo>
                    <a:pt x="488" y="1684"/>
                  </a:lnTo>
                  <a:lnTo>
                    <a:pt x="496" y="1686"/>
                  </a:lnTo>
                  <a:lnTo>
                    <a:pt x="504" y="1688"/>
                  </a:lnTo>
                  <a:lnTo>
                    <a:pt x="510" y="1694"/>
                  </a:lnTo>
                  <a:lnTo>
                    <a:pt x="516" y="1704"/>
                  </a:lnTo>
                  <a:lnTo>
                    <a:pt x="518" y="1718"/>
                  </a:lnTo>
                  <a:lnTo>
                    <a:pt x="518" y="1718"/>
                  </a:lnTo>
                  <a:lnTo>
                    <a:pt x="514" y="1722"/>
                  </a:lnTo>
                  <a:lnTo>
                    <a:pt x="512" y="1724"/>
                  </a:lnTo>
                  <a:lnTo>
                    <a:pt x="508" y="1726"/>
                  </a:lnTo>
                  <a:lnTo>
                    <a:pt x="504" y="1724"/>
                  </a:lnTo>
                  <a:lnTo>
                    <a:pt x="498" y="1720"/>
                  </a:lnTo>
                  <a:lnTo>
                    <a:pt x="492" y="1712"/>
                  </a:lnTo>
                  <a:lnTo>
                    <a:pt x="480" y="1694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close/>
                  <a:moveTo>
                    <a:pt x="466" y="1278"/>
                  </a:moveTo>
                  <a:lnTo>
                    <a:pt x="466" y="1278"/>
                  </a:lnTo>
                  <a:lnTo>
                    <a:pt x="462" y="1282"/>
                  </a:lnTo>
                  <a:lnTo>
                    <a:pt x="466" y="1278"/>
                  </a:lnTo>
                  <a:lnTo>
                    <a:pt x="466" y="1278"/>
                  </a:lnTo>
                  <a:close/>
                  <a:moveTo>
                    <a:pt x="446" y="200"/>
                  </a:moveTo>
                  <a:lnTo>
                    <a:pt x="446" y="200"/>
                  </a:lnTo>
                  <a:lnTo>
                    <a:pt x="454" y="202"/>
                  </a:lnTo>
                  <a:lnTo>
                    <a:pt x="456" y="206"/>
                  </a:lnTo>
                  <a:lnTo>
                    <a:pt x="454" y="208"/>
                  </a:lnTo>
                  <a:lnTo>
                    <a:pt x="450" y="210"/>
                  </a:lnTo>
                  <a:lnTo>
                    <a:pt x="438" y="212"/>
                  </a:lnTo>
                  <a:lnTo>
                    <a:pt x="428" y="212"/>
                  </a:lnTo>
                  <a:lnTo>
                    <a:pt x="428" y="212"/>
                  </a:lnTo>
                  <a:lnTo>
                    <a:pt x="430" y="210"/>
                  </a:lnTo>
                  <a:lnTo>
                    <a:pt x="428" y="210"/>
                  </a:lnTo>
                  <a:lnTo>
                    <a:pt x="424" y="206"/>
                  </a:lnTo>
                  <a:lnTo>
                    <a:pt x="410" y="198"/>
                  </a:lnTo>
                  <a:lnTo>
                    <a:pt x="408" y="196"/>
                  </a:lnTo>
                  <a:lnTo>
                    <a:pt x="410" y="194"/>
                  </a:lnTo>
                  <a:lnTo>
                    <a:pt x="446" y="200"/>
                  </a:lnTo>
                  <a:lnTo>
                    <a:pt x="446" y="200"/>
                  </a:lnTo>
                  <a:lnTo>
                    <a:pt x="444" y="200"/>
                  </a:lnTo>
                  <a:lnTo>
                    <a:pt x="446" y="200"/>
                  </a:lnTo>
                  <a:lnTo>
                    <a:pt x="446" y="200"/>
                  </a:lnTo>
                  <a:close/>
                  <a:moveTo>
                    <a:pt x="406" y="192"/>
                  </a:moveTo>
                  <a:lnTo>
                    <a:pt x="406" y="192"/>
                  </a:lnTo>
                  <a:lnTo>
                    <a:pt x="408" y="194"/>
                  </a:lnTo>
                  <a:lnTo>
                    <a:pt x="406" y="192"/>
                  </a:lnTo>
                  <a:lnTo>
                    <a:pt x="406" y="192"/>
                  </a:lnTo>
                  <a:close/>
                  <a:moveTo>
                    <a:pt x="382" y="392"/>
                  </a:moveTo>
                  <a:lnTo>
                    <a:pt x="382" y="392"/>
                  </a:lnTo>
                  <a:lnTo>
                    <a:pt x="386" y="400"/>
                  </a:lnTo>
                  <a:lnTo>
                    <a:pt x="386" y="402"/>
                  </a:lnTo>
                  <a:lnTo>
                    <a:pt x="384" y="402"/>
                  </a:lnTo>
                  <a:lnTo>
                    <a:pt x="380" y="402"/>
                  </a:lnTo>
                  <a:lnTo>
                    <a:pt x="376" y="398"/>
                  </a:lnTo>
                  <a:lnTo>
                    <a:pt x="370" y="394"/>
                  </a:lnTo>
                  <a:lnTo>
                    <a:pt x="370" y="392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82" y="392"/>
                  </a:lnTo>
                  <a:lnTo>
                    <a:pt x="382" y="392"/>
                  </a:lnTo>
                  <a:lnTo>
                    <a:pt x="382" y="394"/>
                  </a:lnTo>
                  <a:lnTo>
                    <a:pt x="382" y="394"/>
                  </a:lnTo>
                  <a:lnTo>
                    <a:pt x="380" y="392"/>
                  </a:lnTo>
                  <a:lnTo>
                    <a:pt x="382" y="392"/>
                  </a:lnTo>
                  <a:lnTo>
                    <a:pt x="382" y="392"/>
                  </a:lnTo>
                  <a:close/>
                  <a:moveTo>
                    <a:pt x="320" y="368"/>
                  </a:moveTo>
                  <a:lnTo>
                    <a:pt x="320" y="368"/>
                  </a:lnTo>
                  <a:lnTo>
                    <a:pt x="326" y="364"/>
                  </a:lnTo>
                  <a:lnTo>
                    <a:pt x="326" y="366"/>
                  </a:lnTo>
                  <a:lnTo>
                    <a:pt x="322" y="370"/>
                  </a:lnTo>
                  <a:lnTo>
                    <a:pt x="322" y="370"/>
                  </a:lnTo>
                  <a:lnTo>
                    <a:pt x="320" y="368"/>
                  </a:lnTo>
                  <a:lnTo>
                    <a:pt x="320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0" y="368"/>
                  </a:lnTo>
                  <a:lnTo>
                    <a:pt x="320" y="368"/>
                  </a:lnTo>
                  <a:close/>
                  <a:moveTo>
                    <a:pt x="326" y="3764"/>
                  </a:moveTo>
                  <a:lnTo>
                    <a:pt x="326" y="3764"/>
                  </a:lnTo>
                  <a:lnTo>
                    <a:pt x="328" y="3760"/>
                  </a:lnTo>
                  <a:lnTo>
                    <a:pt x="326" y="3764"/>
                  </a:lnTo>
                  <a:lnTo>
                    <a:pt x="326" y="3764"/>
                  </a:lnTo>
                  <a:close/>
                  <a:moveTo>
                    <a:pt x="342" y="3730"/>
                  </a:moveTo>
                  <a:lnTo>
                    <a:pt x="342" y="373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36" y="3726"/>
                  </a:lnTo>
                  <a:lnTo>
                    <a:pt x="330" y="3714"/>
                  </a:lnTo>
                  <a:lnTo>
                    <a:pt x="326" y="3704"/>
                  </a:lnTo>
                  <a:lnTo>
                    <a:pt x="326" y="3700"/>
                  </a:lnTo>
                  <a:lnTo>
                    <a:pt x="328" y="3698"/>
                  </a:lnTo>
                  <a:lnTo>
                    <a:pt x="330" y="3696"/>
                  </a:lnTo>
                  <a:lnTo>
                    <a:pt x="334" y="3696"/>
                  </a:lnTo>
                  <a:lnTo>
                    <a:pt x="334" y="3696"/>
                  </a:lnTo>
                  <a:lnTo>
                    <a:pt x="338" y="3698"/>
                  </a:lnTo>
                  <a:lnTo>
                    <a:pt x="342" y="3704"/>
                  </a:lnTo>
                  <a:lnTo>
                    <a:pt x="346" y="3716"/>
                  </a:lnTo>
                  <a:lnTo>
                    <a:pt x="348" y="3722"/>
                  </a:lnTo>
                  <a:lnTo>
                    <a:pt x="346" y="3728"/>
                  </a:lnTo>
                  <a:lnTo>
                    <a:pt x="346" y="3730"/>
                  </a:lnTo>
                  <a:lnTo>
                    <a:pt x="342" y="3730"/>
                  </a:lnTo>
                  <a:lnTo>
                    <a:pt x="342" y="3730"/>
                  </a:lnTo>
                  <a:lnTo>
                    <a:pt x="344" y="3734"/>
                  </a:lnTo>
                  <a:lnTo>
                    <a:pt x="342" y="3730"/>
                  </a:lnTo>
                  <a:lnTo>
                    <a:pt x="342" y="3730"/>
                  </a:lnTo>
                  <a:close/>
                  <a:moveTo>
                    <a:pt x="368" y="3590"/>
                  </a:moveTo>
                  <a:lnTo>
                    <a:pt x="368" y="3590"/>
                  </a:lnTo>
                  <a:lnTo>
                    <a:pt x="358" y="3554"/>
                  </a:lnTo>
                  <a:lnTo>
                    <a:pt x="358" y="3554"/>
                  </a:lnTo>
                  <a:lnTo>
                    <a:pt x="364" y="3554"/>
                  </a:lnTo>
                  <a:lnTo>
                    <a:pt x="368" y="3556"/>
                  </a:lnTo>
                  <a:lnTo>
                    <a:pt x="370" y="3562"/>
                  </a:lnTo>
                  <a:lnTo>
                    <a:pt x="372" y="3568"/>
                  </a:lnTo>
                  <a:lnTo>
                    <a:pt x="370" y="3582"/>
                  </a:lnTo>
                  <a:lnTo>
                    <a:pt x="368" y="3590"/>
                  </a:lnTo>
                  <a:lnTo>
                    <a:pt x="368" y="3590"/>
                  </a:lnTo>
                  <a:lnTo>
                    <a:pt x="364" y="3588"/>
                  </a:lnTo>
                  <a:lnTo>
                    <a:pt x="368" y="3590"/>
                  </a:lnTo>
                  <a:lnTo>
                    <a:pt x="368" y="3590"/>
                  </a:lnTo>
                  <a:close/>
                  <a:moveTo>
                    <a:pt x="364" y="3518"/>
                  </a:moveTo>
                  <a:lnTo>
                    <a:pt x="364" y="3518"/>
                  </a:lnTo>
                  <a:lnTo>
                    <a:pt x="368" y="3520"/>
                  </a:lnTo>
                  <a:lnTo>
                    <a:pt x="364" y="3518"/>
                  </a:lnTo>
                  <a:lnTo>
                    <a:pt x="364" y="3518"/>
                  </a:lnTo>
                  <a:close/>
                  <a:moveTo>
                    <a:pt x="378" y="3492"/>
                  </a:moveTo>
                  <a:lnTo>
                    <a:pt x="378" y="3492"/>
                  </a:lnTo>
                  <a:lnTo>
                    <a:pt x="376" y="3492"/>
                  </a:lnTo>
                  <a:lnTo>
                    <a:pt x="368" y="3486"/>
                  </a:lnTo>
                  <a:lnTo>
                    <a:pt x="366" y="3480"/>
                  </a:lnTo>
                  <a:lnTo>
                    <a:pt x="364" y="3474"/>
                  </a:lnTo>
                  <a:lnTo>
                    <a:pt x="364" y="3468"/>
                  </a:lnTo>
                  <a:lnTo>
                    <a:pt x="366" y="3460"/>
                  </a:lnTo>
                  <a:lnTo>
                    <a:pt x="366" y="3460"/>
                  </a:lnTo>
                  <a:lnTo>
                    <a:pt x="372" y="3460"/>
                  </a:lnTo>
                  <a:lnTo>
                    <a:pt x="376" y="3462"/>
                  </a:lnTo>
                  <a:lnTo>
                    <a:pt x="378" y="3468"/>
                  </a:lnTo>
                  <a:lnTo>
                    <a:pt x="378" y="3474"/>
                  </a:lnTo>
                  <a:lnTo>
                    <a:pt x="378" y="3486"/>
                  </a:lnTo>
                  <a:lnTo>
                    <a:pt x="378" y="3492"/>
                  </a:lnTo>
                  <a:lnTo>
                    <a:pt x="378" y="3492"/>
                  </a:lnTo>
                  <a:lnTo>
                    <a:pt x="380" y="3494"/>
                  </a:lnTo>
                  <a:lnTo>
                    <a:pt x="378" y="3492"/>
                  </a:lnTo>
                  <a:lnTo>
                    <a:pt x="378" y="3492"/>
                  </a:lnTo>
                  <a:close/>
                  <a:moveTo>
                    <a:pt x="388" y="3446"/>
                  </a:moveTo>
                  <a:lnTo>
                    <a:pt x="388" y="3446"/>
                  </a:lnTo>
                  <a:lnTo>
                    <a:pt x="382" y="3442"/>
                  </a:lnTo>
                  <a:lnTo>
                    <a:pt x="378" y="3438"/>
                  </a:lnTo>
                  <a:lnTo>
                    <a:pt x="376" y="3430"/>
                  </a:lnTo>
                  <a:lnTo>
                    <a:pt x="374" y="3420"/>
                  </a:lnTo>
                  <a:lnTo>
                    <a:pt x="374" y="3412"/>
                  </a:lnTo>
                  <a:lnTo>
                    <a:pt x="374" y="3406"/>
                  </a:lnTo>
                  <a:lnTo>
                    <a:pt x="376" y="3402"/>
                  </a:lnTo>
                  <a:lnTo>
                    <a:pt x="380" y="3404"/>
                  </a:lnTo>
                  <a:lnTo>
                    <a:pt x="380" y="3404"/>
                  </a:lnTo>
                  <a:lnTo>
                    <a:pt x="386" y="3414"/>
                  </a:lnTo>
                  <a:lnTo>
                    <a:pt x="390" y="3424"/>
                  </a:lnTo>
                  <a:lnTo>
                    <a:pt x="390" y="3434"/>
                  </a:lnTo>
                  <a:lnTo>
                    <a:pt x="388" y="3446"/>
                  </a:lnTo>
                  <a:lnTo>
                    <a:pt x="388" y="3446"/>
                  </a:lnTo>
                  <a:lnTo>
                    <a:pt x="386" y="3444"/>
                  </a:lnTo>
                  <a:lnTo>
                    <a:pt x="386" y="3444"/>
                  </a:lnTo>
                  <a:lnTo>
                    <a:pt x="388" y="3444"/>
                  </a:lnTo>
                  <a:lnTo>
                    <a:pt x="388" y="3446"/>
                  </a:lnTo>
                  <a:lnTo>
                    <a:pt x="388" y="3446"/>
                  </a:lnTo>
                  <a:close/>
                  <a:moveTo>
                    <a:pt x="358" y="2294"/>
                  </a:moveTo>
                  <a:lnTo>
                    <a:pt x="358" y="2294"/>
                  </a:lnTo>
                  <a:lnTo>
                    <a:pt x="358" y="2286"/>
                  </a:lnTo>
                  <a:lnTo>
                    <a:pt x="360" y="2282"/>
                  </a:lnTo>
                  <a:lnTo>
                    <a:pt x="362" y="2278"/>
                  </a:lnTo>
                  <a:lnTo>
                    <a:pt x="366" y="2276"/>
                  </a:lnTo>
                  <a:lnTo>
                    <a:pt x="370" y="2276"/>
                  </a:lnTo>
                  <a:lnTo>
                    <a:pt x="376" y="2276"/>
                  </a:lnTo>
                  <a:lnTo>
                    <a:pt x="386" y="2280"/>
                  </a:lnTo>
                  <a:lnTo>
                    <a:pt x="398" y="2288"/>
                  </a:lnTo>
                  <a:lnTo>
                    <a:pt x="408" y="2298"/>
                  </a:lnTo>
                  <a:lnTo>
                    <a:pt x="414" y="2310"/>
                  </a:lnTo>
                  <a:lnTo>
                    <a:pt x="416" y="2320"/>
                  </a:lnTo>
                  <a:lnTo>
                    <a:pt x="416" y="2320"/>
                  </a:lnTo>
                  <a:lnTo>
                    <a:pt x="400" y="2318"/>
                  </a:lnTo>
                  <a:lnTo>
                    <a:pt x="384" y="2312"/>
                  </a:lnTo>
                  <a:lnTo>
                    <a:pt x="370" y="2304"/>
                  </a:lnTo>
                  <a:lnTo>
                    <a:pt x="358" y="2294"/>
                  </a:lnTo>
                  <a:lnTo>
                    <a:pt x="358" y="2294"/>
                  </a:lnTo>
                  <a:lnTo>
                    <a:pt x="358" y="2292"/>
                  </a:lnTo>
                  <a:lnTo>
                    <a:pt x="360" y="2290"/>
                  </a:lnTo>
                  <a:lnTo>
                    <a:pt x="362" y="2294"/>
                  </a:lnTo>
                  <a:lnTo>
                    <a:pt x="364" y="2298"/>
                  </a:lnTo>
                  <a:lnTo>
                    <a:pt x="362" y="2296"/>
                  </a:lnTo>
                  <a:lnTo>
                    <a:pt x="358" y="2294"/>
                  </a:lnTo>
                  <a:lnTo>
                    <a:pt x="358" y="2294"/>
                  </a:lnTo>
                  <a:close/>
                  <a:moveTo>
                    <a:pt x="428" y="3076"/>
                  </a:moveTo>
                  <a:lnTo>
                    <a:pt x="428" y="3076"/>
                  </a:lnTo>
                  <a:lnTo>
                    <a:pt x="420" y="3078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close/>
                  <a:moveTo>
                    <a:pt x="432" y="1332"/>
                  </a:moveTo>
                  <a:lnTo>
                    <a:pt x="432" y="1332"/>
                  </a:lnTo>
                  <a:lnTo>
                    <a:pt x="440" y="1320"/>
                  </a:lnTo>
                  <a:lnTo>
                    <a:pt x="444" y="1312"/>
                  </a:lnTo>
                  <a:lnTo>
                    <a:pt x="446" y="1308"/>
                  </a:lnTo>
                  <a:lnTo>
                    <a:pt x="444" y="1304"/>
                  </a:lnTo>
                  <a:lnTo>
                    <a:pt x="444" y="1304"/>
                  </a:lnTo>
                  <a:lnTo>
                    <a:pt x="452" y="1312"/>
                  </a:lnTo>
                  <a:lnTo>
                    <a:pt x="458" y="1320"/>
                  </a:lnTo>
                  <a:lnTo>
                    <a:pt x="462" y="1326"/>
                  </a:lnTo>
                  <a:lnTo>
                    <a:pt x="464" y="1334"/>
                  </a:lnTo>
                  <a:lnTo>
                    <a:pt x="466" y="1348"/>
                  </a:lnTo>
                  <a:lnTo>
                    <a:pt x="464" y="1360"/>
                  </a:lnTo>
                  <a:lnTo>
                    <a:pt x="462" y="1364"/>
                  </a:lnTo>
                  <a:lnTo>
                    <a:pt x="458" y="1366"/>
                  </a:lnTo>
                  <a:lnTo>
                    <a:pt x="454" y="1366"/>
                  </a:lnTo>
                  <a:lnTo>
                    <a:pt x="450" y="1364"/>
                  </a:lnTo>
                  <a:lnTo>
                    <a:pt x="446" y="1360"/>
                  </a:lnTo>
                  <a:lnTo>
                    <a:pt x="440" y="1354"/>
                  </a:lnTo>
                  <a:lnTo>
                    <a:pt x="436" y="1344"/>
                  </a:lnTo>
                  <a:lnTo>
                    <a:pt x="432" y="1332"/>
                  </a:lnTo>
                  <a:lnTo>
                    <a:pt x="432" y="1332"/>
                  </a:lnTo>
                  <a:lnTo>
                    <a:pt x="432" y="1334"/>
                  </a:lnTo>
                  <a:lnTo>
                    <a:pt x="432" y="1332"/>
                  </a:lnTo>
                  <a:lnTo>
                    <a:pt x="432" y="1332"/>
                  </a:lnTo>
                  <a:close/>
                  <a:moveTo>
                    <a:pt x="438" y="3190"/>
                  </a:moveTo>
                  <a:lnTo>
                    <a:pt x="438" y="3190"/>
                  </a:lnTo>
                  <a:lnTo>
                    <a:pt x="438" y="3188"/>
                  </a:lnTo>
                  <a:lnTo>
                    <a:pt x="438" y="3190"/>
                  </a:lnTo>
                  <a:lnTo>
                    <a:pt x="438" y="3190"/>
                  </a:lnTo>
                  <a:close/>
                  <a:moveTo>
                    <a:pt x="436" y="1564"/>
                  </a:moveTo>
                  <a:lnTo>
                    <a:pt x="436" y="1564"/>
                  </a:lnTo>
                  <a:lnTo>
                    <a:pt x="438" y="1548"/>
                  </a:lnTo>
                  <a:lnTo>
                    <a:pt x="440" y="1542"/>
                  </a:lnTo>
                  <a:lnTo>
                    <a:pt x="442" y="1540"/>
                  </a:lnTo>
                  <a:lnTo>
                    <a:pt x="444" y="1540"/>
                  </a:lnTo>
                  <a:lnTo>
                    <a:pt x="446" y="1540"/>
                  </a:lnTo>
                  <a:lnTo>
                    <a:pt x="452" y="1546"/>
                  </a:lnTo>
                  <a:lnTo>
                    <a:pt x="458" y="1554"/>
                  </a:lnTo>
                  <a:lnTo>
                    <a:pt x="464" y="1566"/>
                  </a:lnTo>
                  <a:lnTo>
                    <a:pt x="468" y="1576"/>
                  </a:lnTo>
                  <a:lnTo>
                    <a:pt x="468" y="1584"/>
                  </a:lnTo>
                  <a:lnTo>
                    <a:pt x="468" y="1584"/>
                  </a:lnTo>
                  <a:lnTo>
                    <a:pt x="456" y="1586"/>
                  </a:lnTo>
                  <a:lnTo>
                    <a:pt x="452" y="1586"/>
                  </a:lnTo>
                  <a:lnTo>
                    <a:pt x="446" y="1584"/>
                  </a:lnTo>
                  <a:lnTo>
                    <a:pt x="444" y="1580"/>
                  </a:lnTo>
                  <a:lnTo>
                    <a:pt x="440" y="1576"/>
                  </a:lnTo>
                  <a:lnTo>
                    <a:pt x="436" y="1564"/>
                  </a:lnTo>
                  <a:lnTo>
                    <a:pt x="436" y="1564"/>
                  </a:lnTo>
                  <a:lnTo>
                    <a:pt x="438" y="1562"/>
                  </a:lnTo>
                  <a:lnTo>
                    <a:pt x="438" y="1564"/>
                  </a:lnTo>
                  <a:lnTo>
                    <a:pt x="438" y="1566"/>
                  </a:lnTo>
                  <a:lnTo>
                    <a:pt x="436" y="1564"/>
                  </a:lnTo>
                  <a:lnTo>
                    <a:pt x="436" y="1564"/>
                  </a:lnTo>
                  <a:close/>
                  <a:moveTo>
                    <a:pt x="496" y="4116"/>
                  </a:moveTo>
                  <a:lnTo>
                    <a:pt x="496" y="4116"/>
                  </a:lnTo>
                  <a:lnTo>
                    <a:pt x="462" y="4114"/>
                  </a:lnTo>
                  <a:lnTo>
                    <a:pt x="462" y="4114"/>
                  </a:lnTo>
                  <a:lnTo>
                    <a:pt x="506" y="4112"/>
                  </a:lnTo>
                  <a:lnTo>
                    <a:pt x="518" y="4114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0" y="4116"/>
                  </a:lnTo>
                  <a:lnTo>
                    <a:pt x="492" y="4116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6" y="4116"/>
                  </a:lnTo>
                  <a:close/>
                  <a:moveTo>
                    <a:pt x="550" y="1806"/>
                  </a:moveTo>
                  <a:lnTo>
                    <a:pt x="550" y="1806"/>
                  </a:lnTo>
                  <a:lnTo>
                    <a:pt x="538" y="1802"/>
                  </a:lnTo>
                  <a:lnTo>
                    <a:pt x="530" y="1798"/>
                  </a:lnTo>
                  <a:lnTo>
                    <a:pt x="522" y="1794"/>
                  </a:lnTo>
                  <a:lnTo>
                    <a:pt x="516" y="1788"/>
                  </a:lnTo>
                  <a:lnTo>
                    <a:pt x="508" y="1774"/>
                  </a:lnTo>
                  <a:lnTo>
                    <a:pt x="500" y="1758"/>
                  </a:lnTo>
                  <a:lnTo>
                    <a:pt x="500" y="1758"/>
                  </a:lnTo>
                  <a:lnTo>
                    <a:pt x="504" y="1758"/>
                  </a:lnTo>
                  <a:lnTo>
                    <a:pt x="510" y="1756"/>
                  </a:lnTo>
                  <a:lnTo>
                    <a:pt x="520" y="1760"/>
                  </a:lnTo>
                  <a:lnTo>
                    <a:pt x="532" y="1768"/>
                  </a:lnTo>
                  <a:lnTo>
                    <a:pt x="544" y="1778"/>
                  </a:lnTo>
                  <a:lnTo>
                    <a:pt x="552" y="1788"/>
                  </a:lnTo>
                  <a:lnTo>
                    <a:pt x="558" y="1796"/>
                  </a:lnTo>
                  <a:lnTo>
                    <a:pt x="558" y="1800"/>
                  </a:lnTo>
                  <a:lnTo>
                    <a:pt x="558" y="1802"/>
                  </a:lnTo>
                  <a:lnTo>
                    <a:pt x="554" y="1804"/>
                  </a:lnTo>
                  <a:lnTo>
                    <a:pt x="550" y="1806"/>
                  </a:lnTo>
                  <a:lnTo>
                    <a:pt x="550" y="1806"/>
                  </a:lnTo>
                  <a:lnTo>
                    <a:pt x="546" y="1804"/>
                  </a:lnTo>
                  <a:lnTo>
                    <a:pt x="548" y="1804"/>
                  </a:lnTo>
                  <a:lnTo>
                    <a:pt x="552" y="1804"/>
                  </a:lnTo>
                  <a:lnTo>
                    <a:pt x="550" y="1806"/>
                  </a:lnTo>
                  <a:lnTo>
                    <a:pt x="550" y="1806"/>
                  </a:lnTo>
                  <a:close/>
                  <a:moveTo>
                    <a:pt x="574" y="3834"/>
                  </a:moveTo>
                  <a:lnTo>
                    <a:pt x="574" y="3834"/>
                  </a:lnTo>
                  <a:lnTo>
                    <a:pt x="568" y="3832"/>
                  </a:lnTo>
                  <a:lnTo>
                    <a:pt x="568" y="3830"/>
                  </a:lnTo>
                  <a:lnTo>
                    <a:pt x="570" y="3830"/>
                  </a:lnTo>
                  <a:lnTo>
                    <a:pt x="576" y="3832"/>
                  </a:lnTo>
                  <a:lnTo>
                    <a:pt x="576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2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close/>
                  <a:moveTo>
                    <a:pt x="560" y="1506"/>
                  </a:moveTo>
                  <a:lnTo>
                    <a:pt x="560" y="1506"/>
                  </a:lnTo>
                  <a:lnTo>
                    <a:pt x="562" y="1498"/>
                  </a:lnTo>
                  <a:lnTo>
                    <a:pt x="560" y="1490"/>
                  </a:lnTo>
                  <a:lnTo>
                    <a:pt x="558" y="1484"/>
                  </a:lnTo>
                  <a:lnTo>
                    <a:pt x="554" y="1478"/>
                  </a:lnTo>
                  <a:lnTo>
                    <a:pt x="550" y="1472"/>
                  </a:lnTo>
                  <a:lnTo>
                    <a:pt x="548" y="1464"/>
                  </a:lnTo>
                  <a:lnTo>
                    <a:pt x="548" y="1454"/>
                  </a:lnTo>
                  <a:lnTo>
                    <a:pt x="554" y="1438"/>
                  </a:lnTo>
                  <a:lnTo>
                    <a:pt x="554" y="1438"/>
                  </a:lnTo>
                  <a:lnTo>
                    <a:pt x="570" y="1440"/>
                  </a:lnTo>
                  <a:lnTo>
                    <a:pt x="582" y="1434"/>
                  </a:lnTo>
                  <a:lnTo>
                    <a:pt x="582" y="1434"/>
                  </a:lnTo>
                  <a:lnTo>
                    <a:pt x="592" y="1468"/>
                  </a:lnTo>
                  <a:lnTo>
                    <a:pt x="596" y="1480"/>
                  </a:lnTo>
                  <a:lnTo>
                    <a:pt x="598" y="1490"/>
                  </a:lnTo>
                  <a:lnTo>
                    <a:pt x="594" y="1496"/>
                  </a:lnTo>
                  <a:lnTo>
                    <a:pt x="588" y="1502"/>
                  </a:lnTo>
                  <a:lnTo>
                    <a:pt x="576" y="1504"/>
                  </a:lnTo>
                  <a:lnTo>
                    <a:pt x="560" y="1506"/>
                  </a:lnTo>
                  <a:lnTo>
                    <a:pt x="560" y="1506"/>
                  </a:lnTo>
                  <a:lnTo>
                    <a:pt x="562" y="1500"/>
                  </a:lnTo>
                  <a:lnTo>
                    <a:pt x="564" y="1500"/>
                  </a:lnTo>
                  <a:lnTo>
                    <a:pt x="564" y="1500"/>
                  </a:lnTo>
                  <a:lnTo>
                    <a:pt x="564" y="1504"/>
                  </a:lnTo>
                  <a:lnTo>
                    <a:pt x="562" y="1506"/>
                  </a:lnTo>
                  <a:lnTo>
                    <a:pt x="560" y="1506"/>
                  </a:lnTo>
                  <a:lnTo>
                    <a:pt x="560" y="1506"/>
                  </a:lnTo>
                  <a:close/>
                  <a:moveTo>
                    <a:pt x="604" y="3852"/>
                  </a:moveTo>
                  <a:lnTo>
                    <a:pt x="604" y="3852"/>
                  </a:lnTo>
                  <a:lnTo>
                    <a:pt x="598" y="3850"/>
                  </a:lnTo>
                  <a:lnTo>
                    <a:pt x="600" y="3848"/>
                  </a:lnTo>
                  <a:lnTo>
                    <a:pt x="604" y="3850"/>
                  </a:lnTo>
                  <a:lnTo>
                    <a:pt x="604" y="3850"/>
                  </a:lnTo>
                  <a:lnTo>
                    <a:pt x="604" y="3852"/>
                  </a:lnTo>
                  <a:lnTo>
                    <a:pt x="604" y="3852"/>
                  </a:lnTo>
                  <a:lnTo>
                    <a:pt x="606" y="3850"/>
                  </a:lnTo>
                  <a:lnTo>
                    <a:pt x="604" y="3852"/>
                  </a:lnTo>
                  <a:lnTo>
                    <a:pt x="604" y="3852"/>
                  </a:lnTo>
                  <a:close/>
                  <a:moveTo>
                    <a:pt x="600" y="3762"/>
                  </a:moveTo>
                  <a:lnTo>
                    <a:pt x="600" y="3762"/>
                  </a:lnTo>
                  <a:lnTo>
                    <a:pt x="590" y="3760"/>
                  </a:lnTo>
                  <a:lnTo>
                    <a:pt x="588" y="3758"/>
                  </a:lnTo>
                  <a:lnTo>
                    <a:pt x="588" y="3758"/>
                  </a:lnTo>
                  <a:lnTo>
                    <a:pt x="592" y="3754"/>
                  </a:lnTo>
                  <a:lnTo>
                    <a:pt x="598" y="3752"/>
                  </a:lnTo>
                  <a:lnTo>
                    <a:pt x="606" y="3750"/>
                  </a:lnTo>
                  <a:lnTo>
                    <a:pt x="610" y="3752"/>
                  </a:lnTo>
                  <a:lnTo>
                    <a:pt x="612" y="3754"/>
                  </a:lnTo>
                  <a:lnTo>
                    <a:pt x="610" y="3756"/>
                  </a:lnTo>
                  <a:lnTo>
                    <a:pt x="600" y="3762"/>
                  </a:lnTo>
                  <a:lnTo>
                    <a:pt x="600" y="3762"/>
                  </a:lnTo>
                  <a:lnTo>
                    <a:pt x="598" y="3762"/>
                  </a:lnTo>
                  <a:lnTo>
                    <a:pt x="600" y="3762"/>
                  </a:lnTo>
                  <a:lnTo>
                    <a:pt x="602" y="3762"/>
                  </a:lnTo>
                  <a:lnTo>
                    <a:pt x="600" y="3762"/>
                  </a:lnTo>
                  <a:lnTo>
                    <a:pt x="600" y="3762"/>
                  </a:lnTo>
                  <a:close/>
                  <a:moveTo>
                    <a:pt x="622" y="270"/>
                  </a:moveTo>
                  <a:lnTo>
                    <a:pt x="622" y="270"/>
                  </a:lnTo>
                  <a:lnTo>
                    <a:pt x="608" y="272"/>
                  </a:lnTo>
                  <a:lnTo>
                    <a:pt x="604" y="272"/>
                  </a:lnTo>
                  <a:lnTo>
                    <a:pt x="604" y="270"/>
                  </a:lnTo>
                  <a:lnTo>
                    <a:pt x="602" y="266"/>
                  </a:lnTo>
                  <a:lnTo>
                    <a:pt x="602" y="264"/>
                  </a:lnTo>
                  <a:lnTo>
                    <a:pt x="598" y="264"/>
                  </a:lnTo>
                  <a:lnTo>
                    <a:pt x="598" y="264"/>
                  </a:lnTo>
                  <a:lnTo>
                    <a:pt x="604" y="262"/>
                  </a:lnTo>
                  <a:lnTo>
                    <a:pt x="608" y="260"/>
                  </a:lnTo>
                  <a:lnTo>
                    <a:pt x="620" y="262"/>
                  </a:lnTo>
                  <a:lnTo>
                    <a:pt x="624" y="262"/>
                  </a:lnTo>
                  <a:lnTo>
                    <a:pt x="628" y="264"/>
                  </a:lnTo>
                  <a:lnTo>
                    <a:pt x="626" y="266"/>
                  </a:lnTo>
                  <a:lnTo>
                    <a:pt x="622" y="270"/>
                  </a:lnTo>
                  <a:lnTo>
                    <a:pt x="622" y="270"/>
                  </a:lnTo>
                  <a:lnTo>
                    <a:pt x="620" y="270"/>
                  </a:lnTo>
                  <a:lnTo>
                    <a:pt x="622" y="270"/>
                  </a:lnTo>
                  <a:lnTo>
                    <a:pt x="622" y="270"/>
                  </a:lnTo>
                  <a:close/>
                  <a:moveTo>
                    <a:pt x="650" y="3300"/>
                  </a:moveTo>
                  <a:lnTo>
                    <a:pt x="650" y="3300"/>
                  </a:lnTo>
                  <a:lnTo>
                    <a:pt x="638" y="3270"/>
                  </a:lnTo>
                  <a:lnTo>
                    <a:pt x="638" y="3270"/>
                  </a:lnTo>
                  <a:lnTo>
                    <a:pt x="638" y="3268"/>
                  </a:lnTo>
                  <a:lnTo>
                    <a:pt x="642" y="3268"/>
                  </a:lnTo>
                  <a:lnTo>
                    <a:pt x="646" y="3276"/>
                  </a:lnTo>
                  <a:lnTo>
                    <a:pt x="650" y="3290"/>
                  </a:lnTo>
                  <a:lnTo>
                    <a:pt x="652" y="3296"/>
                  </a:lnTo>
                  <a:lnTo>
                    <a:pt x="650" y="3300"/>
                  </a:lnTo>
                  <a:lnTo>
                    <a:pt x="650" y="3300"/>
                  </a:lnTo>
                  <a:lnTo>
                    <a:pt x="648" y="3294"/>
                  </a:lnTo>
                  <a:lnTo>
                    <a:pt x="650" y="3294"/>
                  </a:lnTo>
                  <a:lnTo>
                    <a:pt x="650" y="3296"/>
                  </a:lnTo>
                  <a:lnTo>
                    <a:pt x="650" y="3300"/>
                  </a:lnTo>
                  <a:lnTo>
                    <a:pt x="650" y="3300"/>
                  </a:lnTo>
                  <a:close/>
                  <a:moveTo>
                    <a:pt x="668" y="280"/>
                  </a:moveTo>
                  <a:lnTo>
                    <a:pt x="668" y="280"/>
                  </a:lnTo>
                  <a:lnTo>
                    <a:pt x="658" y="284"/>
                  </a:lnTo>
                  <a:lnTo>
                    <a:pt x="650" y="286"/>
                  </a:lnTo>
                  <a:lnTo>
                    <a:pt x="642" y="284"/>
                  </a:lnTo>
                  <a:lnTo>
                    <a:pt x="636" y="280"/>
                  </a:lnTo>
                  <a:lnTo>
                    <a:pt x="636" y="280"/>
                  </a:lnTo>
                  <a:lnTo>
                    <a:pt x="638" y="276"/>
                  </a:lnTo>
                  <a:lnTo>
                    <a:pt x="642" y="274"/>
                  </a:lnTo>
                  <a:lnTo>
                    <a:pt x="650" y="272"/>
                  </a:lnTo>
                  <a:lnTo>
                    <a:pt x="656" y="272"/>
                  </a:lnTo>
                  <a:lnTo>
                    <a:pt x="666" y="276"/>
                  </a:lnTo>
                  <a:lnTo>
                    <a:pt x="668" y="278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6" y="280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8" y="280"/>
                  </a:lnTo>
                  <a:close/>
                  <a:moveTo>
                    <a:pt x="794" y="1072"/>
                  </a:moveTo>
                  <a:lnTo>
                    <a:pt x="796" y="1068"/>
                  </a:lnTo>
                  <a:lnTo>
                    <a:pt x="796" y="1068"/>
                  </a:lnTo>
                  <a:lnTo>
                    <a:pt x="796" y="1070"/>
                  </a:lnTo>
                  <a:lnTo>
                    <a:pt x="794" y="1072"/>
                  </a:lnTo>
                  <a:lnTo>
                    <a:pt x="794" y="1072"/>
                  </a:lnTo>
                  <a:close/>
                  <a:moveTo>
                    <a:pt x="766" y="34"/>
                  </a:moveTo>
                  <a:lnTo>
                    <a:pt x="766" y="34"/>
                  </a:lnTo>
                  <a:lnTo>
                    <a:pt x="770" y="34"/>
                  </a:lnTo>
                  <a:lnTo>
                    <a:pt x="770" y="34"/>
                  </a:lnTo>
                  <a:lnTo>
                    <a:pt x="768" y="38"/>
                  </a:lnTo>
                  <a:lnTo>
                    <a:pt x="764" y="40"/>
                  </a:lnTo>
                  <a:lnTo>
                    <a:pt x="766" y="34"/>
                  </a:lnTo>
                  <a:lnTo>
                    <a:pt x="766" y="34"/>
                  </a:lnTo>
                  <a:lnTo>
                    <a:pt x="768" y="34"/>
                  </a:lnTo>
                  <a:lnTo>
                    <a:pt x="766" y="34"/>
                  </a:lnTo>
                  <a:lnTo>
                    <a:pt x="766" y="34"/>
                  </a:lnTo>
                  <a:close/>
                  <a:moveTo>
                    <a:pt x="760" y="154"/>
                  </a:moveTo>
                  <a:lnTo>
                    <a:pt x="760" y="154"/>
                  </a:lnTo>
                  <a:lnTo>
                    <a:pt x="766" y="158"/>
                  </a:lnTo>
                  <a:lnTo>
                    <a:pt x="768" y="160"/>
                  </a:lnTo>
                  <a:lnTo>
                    <a:pt x="766" y="160"/>
                  </a:lnTo>
                  <a:lnTo>
                    <a:pt x="762" y="160"/>
                  </a:lnTo>
                  <a:lnTo>
                    <a:pt x="756" y="158"/>
                  </a:lnTo>
                  <a:lnTo>
                    <a:pt x="756" y="156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58" y="156"/>
                  </a:lnTo>
                  <a:lnTo>
                    <a:pt x="758" y="156"/>
                  </a:lnTo>
                  <a:lnTo>
                    <a:pt x="760" y="154"/>
                  </a:lnTo>
                  <a:lnTo>
                    <a:pt x="760" y="154"/>
                  </a:lnTo>
                  <a:close/>
                  <a:moveTo>
                    <a:pt x="718" y="36"/>
                  </a:moveTo>
                  <a:lnTo>
                    <a:pt x="718" y="36"/>
                  </a:lnTo>
                  <a:lnTo>
                    <a:pt x="724" y="34"/>
                  </a:lnTo>
                  <a:lnTo>
                    <a:pt x="724" y="34"/>
                  </a:lnTo>
                  <a:lnTo>
                    <a:pt x="720" y="38"/>
                  </a:lnTo>
                  <a:lnTo>
                    <a:pt x="714" y="40"/>
                  </a:lnTo>
                  <a:lnTo>
                    <a:pt x="714" y="38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close/>
                  <a:moveTo>
                    <a:pt x="704" y="1600"/>
                  </a:moveTo>
                  <a:lnTo>
                    <a:pt x="704" y="1600"/>
                  </a:lnTo>
                  <a:lnTo>
                    <a:pt x="698" y="1602"/>
                  </a:lnTo>
                  <a:lnTo>
                    <a:pt x="698" y="1600"/>
                  </a:lnTo>
                  <a:lnTo>
                    <a:pt x="698" y="1598"/>
                  </a:lnTo>
                  <a:lnTo>
                    <a:pt x="700" y="1596"/>
                  </a:lnTo>
                  <a:lnTo>
                    <a:pt x="704" y="1592"/>
                  </a:lnTo>
                  <a:lnTo>
                    <a:pt x="710" y="1588"/>
                  </a:lnTo>
                  <a:lnTo>
                    <a:pt x="712" y="1588"/>
                  </a:lnTo>
                  <a:lnTo>
                    <a:pt x="710" y="1592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2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close/>
                  <a:moveTo>
                    <a:pt x="710" y="1032"/>
                  </a:moveTo>
                  <a:lnTo>
                    <a:pt x="710" y="1032"/>
                  </a:lnTo>
                  <a:lnTo>
                    <a:pt x="700" y="1040"/>
                  </a:lnTo>
                  <a:lnTo>
                    <a:pt x="698" y="1040"/>
                  </a:lnTo>
                  <a:lnTo>
                    <a:pt x="696" y="1038"/>
                  </a:lnTo>
                  <a:lnTo>
                    <a:pt x="694" y="1032"/>
                  </a:lnTo>
                  <a:lnTo>
                    <a:pt x="694" y="1022"/>
                  </a:lnTo>
                  <a:lnTo>
                    <a:pt x="694" y="1022"/>
                  </a:lnTo>
                  <a:lnTo>
                    <a:pt x="702" y="1014"/>
                  </a:lnTo>
                  <a:lnTo>
                    <a:pt x="706" y="1014"/>
                  </a:lnTo>
                  <a:lnTo>
                    <a:pt x="708" y="1014"/>
                  </a:lnTo>
                  <a:lnTo>
                    <a:pt x="708" y="1016"/>
                  </a:lnTo>
                  <a:lnTo>
                    <a:pt x="710" y="1020"/>
                  </a:lnTo>
                  <a:lnTo>
                    <a:pt x="710" y="1032"/>
                  </a:lnTo>
                  <a:lnTo>
                    <a:pt x="710" y="1032"/>
                  </a:lnTo>
                  <a:lnTo>
                    <a:pt x="708" y="1032"/>
                  </a:lnTo>
                  <a:lnTo>
                    <a:pt x="710" y="1032"/>
                  </a:lnTo>
                  <a:lnTo>
                    <a:pt x="710" y="1030"/>
                  </a:lnTo>
                  <a:lnTo>
                    <a:pt x="710" y="1032"/>
                  </a:lnTo>
                  <a:lnTo>
                    <a:pt x="710" y="1032"/>
                  </a:lnTo>
                  <a:close/>
                  <a:moveTo>
                    <a:pt x="720" y="496"/>
                  </a:moveTo>
                  <a:lnTo>
                    <a:pt x="720" y="496"/>
                  </a:lnTo>
                  <a:lnTo>
                    <a:pt x="718" y="490"/>
                  </a:lnTo>
                  <a:lnTo>
                    <a:pt x="718" y="488"/>
                  </a:lnTo>
                  <a:lnTo>
                    <a:pt x="720" y="488"/>
                  </a:lnTo>
                  <a:lnTo>
                    <a:pt x="726" y="488"/>
                  </a:lnTo>
                  <a:lnTo>
                    <a:pt x="732" y="490"/>
                  </a:lnTo>
                  <a:lnTo>
                    <a:pt x="736" y="492"/>
                  </a:lnTo>
                  <a:lnTo>
                    <a:pt x="736" y="496"/>
                  </a:lnTo>
                  <a:lnTo>
                    <a:pt x="732" y="496"/>
                  </a:lnTo>
                  <a:lnTo>
                    <a:pt x="720" y="496"/>
                  </a:lnTo>
                  <a:lnTo>
                    <a:pt x="720" y="496"/>
                  </a:lnTo>
                  <a:lnTo>
                    <a:pt x="718" y="496"/>
                  </a:lnTo>
                  <a:lnTo>
                    <a:pt x="720" y="496"/>
                  </a:lnTo>
                  <a:lnTo>
                    <a:pt x="722" y="496"/>
                  </a:lnTo>
                  <a:lnTo>
                    <a:pt x="720" y="496"/>
                  </a:lnTo>
                  <a:lnTo>
                    <a:pt x="720" y="496"/>
                  </a:lnTo>
                  <a:close/>
                  <a:moveTo>
                    <a:pt x="758" y="1068"/>
                  </a:moveTo>
                  <a:lnTo>
                    <a:pt x="758" y="1068"/>
                  </a:lnTo>
                  <a:lnTo>
                    <a:pt x="754" y="1072"/>
                  </a:lnTo>
                  <a:lnTo>
                    <a:pt x="762" y="1068"/>
                  </a:lnTo>
                  <a:lnTo>
                    <a:pt x="766" y="1062"/>
                  </a:lnTo>
                  <a:lnTo>
                    <a:pt x="758" y="1068"/>
                  </a:lnTo>
                  <a:lnTo>
                    <a:pt x="758" y="1068"/>
                  </a:lnTo>
                  <a:lnTo>
                    <a:pt x="760" y="1066"/>
                  </a:lnTo>
                  <a:lnTo>
                    <a:pt x="758" y="1068"/>
                  </a:lnTo>
                  <a:lnTo>
                    <a:pt x="758" y="1068"/>
                  </a:lnTo>
                  <a:close/>
                  <a:moveTo>
                    <a:pt x="758" y="974"/>
                  </a:moveTo>
                  <a:lnTo>
                    <a:pt x="758" y="974"/>
                  </a:lnTo>
                  <a:lnTo>
                    <a:pt x="754" y="972"/>
                  </a:lnTo>
                  <a:lnTo>
                    <a:pt x="752" y="970"/>
                  </a:lnTo>
                  <a:lnTo>
                    <a:pt x="750" y="964"/>
                  </a:lnTo>
                  <a:lnTo>
                    <a:pt x="750" y="956"/>
                  </a:lnTo>
                  <a:lnTo>
                    <a:pt x="754" y="948"/>
                  </a:lnTo>
                  <a:lnTo>
                    <a:pt x="762" y="930"/>
                  </a:lnTo>
                  <a:lnTo>
                    <a:pt x="768" y="918"/>
                  </a:lnTo>
                  <a:lnTo>
                    <a:pt x="768" y="918"/>
                  </a:lnTo>
                  <a:lnTo>
                    <a:pt x="770" y="926"/>
                  </a:lnTo>
                  <a:lnTo>
                    <a:pt x="772" y="924"/>
                  </a:lnTo>
                  <a:lnTo>
                    <a:pt x="772" y="922"/>
                  </a:lnTo>
                  <a:lnTo>
                    <a:pt x="772" y="922"/>
                  </a:lnTo>
                  <a:lnTo>
                    <a:pt x="774" y="938"/>
                  </a:lnTo>
                  <a:lnTo>
                    <a:pt x="774" y="950"/>
                  </a:lnTo>
                  <a:lnTo>
                    <a:pt x="768" y="962"/>
                  </a:lnTo>
                  <a:lnTo>
                    <a:pt x="758" y="974"/>
                  </a:lnTo>
                  <a:lnTo>
                    <a:pt x="758" y="974"/>
                  </a:lnTo>
                  <a:lnTo>
                    <a:pt x="756" y="974"/>
                  </a:lnTo>
                  <a:lnTo>
                    <a:pt x="756" y="972"/>
                  </a:lnTo>
                  <a:lnTo>
                    <a:pt x="762" y="970"/>
                  </a:lnTo>
                  <a:lnTo>
                    <a:pt x="764" y="970"/>
                  </a:lnTo>
                  <a:lnTo>
                    <a:pt x="758" y="974"/>
                  </a:lnTo>
                  <a:lnTo>
                    <a:pt x="758" y="974"/>
                  </a:lnTo>
                  <a:close/>
                  <a:moveTo>
                    <a:pt x="788" y="2114"/>
                  </a:moveTo>
                  <a:lnTo>
                    <a:pt x="788" y="2114"/>
                  </a:lnTo>
                  <a:lnTo>
                    <a:pt x="798" y="2114"/>
                  </a:lnTo>
                  <a:lnTo>
                    <a:pt x="788" y="2114"/>
                  </a:lnTo>
                  <a:lnTo>
                    <a:pt x="788" y="2114"/>
                  </a:lnTo>
                  <a:close/>
                  <a:moveTo>
                    <a:pt x="802" y="142"/>
                  </a:moveTo>
                  <a:lnTo>
                    <a:pt x="802" y="142"/>
                  </a:lnTo>
                  <a:lnTo>
                    <a:pt x="800" y="144"/>
                  </a:lnTo>
                  <a:lnTo>
                    <a:pt x="798" y="144"/>
                  </a:lnTo>
                  <a:lnTo>
                    <a:pt x="798" y="140"/>
                  </a:lnTo>
                  <a:lnTo>
                    <a:pt x="800" y="136"/>
                  </a:lnTo>
                  <a:lnTo>
                    <a:pt x="802" y="142"/>
                  </a:lnTo>
                  <a:lnTo>
                    <a:pt x="802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2" y="142"/>
                  </a:lnTo>
                  <a:lnTo>
                    <a:pt x="802" y="142"/>
                  </a:lnTo>
                  <a:close/>
                  <a:moveTo>
                    <a:pt x="802" y="94"/>
                  </a:moveTo>
                  <a:lnTo>
                    <a:pt x="802" y="94"/>
                  </a:lnTo>
                  <a:lnTo>
                    <a:pt x="798" y="94"/>
                  </a:lnTo>
                  <a:lnTo>
                    <a:pt x="796" y="92"/>
                  </a:lnTo>
                  <a:lnTo>
                    <a:pt x="800" y="90"/>
                  </a:lnTo>
                  <a:lnTo>
                    <a:pt x="804" y="90"/>
                  </a:lnTo>
                  <a:lnTo>
                    <a:pt x="804" y="90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close/>
                  <a:moveTo>
                    <a:pt x="816" y="134"/>
                  </a:moveTo>
                  <a:lnTo>
                    <a:pt x="816" y="134"/>
                  </a:lnTo>
                  <a:lnTo>
                    <a:pt x="804" y="130"/>
                  </a:lnTo>
                  <a:lnTo>
                    <a:pt x="804" y="130"/>
                  </a:lnTo>
                  <a:lnTo>
                    <a:pt x="806" y="130"/>
                  </a:lnTo>
                  <a:lnTo>
                    <a:pt x="814" y="132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2"/>
                  </a:lnTo>
                  <a:lnTo>
                    <a:pt x="818" y="132"/>
                  </a:lnTo>
                  <a:lnTo>
                    <a:pt x="816" y="134"/>
                  </a:lnTo>
                  <a:lnTo>
                    <a:pt x="816" y="134"/>
                  </a:lnTo>
                  <a:close/>
                  <a:moveTo>
                    <a:pt x="820" y="348"/>
                  </a:moveTo>
                  <a:lnTo>
                    <a:pt x="820" y="348"/>
                  </a:lnTo>
                  <a:lnTo>
                    <a:pt x="824" y="346"/>
                  </a:lnTo>
                  <a:lnTo>
                    <a:pt x="820" y="348"/>
                  </a:lnTo>
                  <a:lnTo>
                    <a:pt x="820" y="348"/>
                  </a:lnTo>
                  <a:close/>
                  <a:moveTo>
                    <a:pt x="834" y="1666"/>
                  </a:moveTo>
                  <a:lnTo>
                    <a:pt x="834" y="1666"/>
                  </a:lnTo>
                  <a:lnTo>
                    <a:pt x="822" y="1660"/>
                  </a:lnTo>
                  <a:lnTo>
                    <a:pt x="820" y="1658"/>
                  </a:lnTo>
                  <a:lnTo>
                    <a:pt x="822" y="1658"/>
                  </a:lnTo>
                  <a:lnTo>
                    <a:pt x="828" y="1656"/>
                  </a:lnTo>
                  <a:lnTo>
                    <a:pt x="840" y="1654"/>
                  </a:lnTo>
                  <a:lnTo>
                    <a:pt x="850" y="1654"/>
                  </a:lnTo>
                  <a:lnTo>
                    <a:pt x="856" y="1656"/>
                  </a:lnTo>
                  <a:lnTo>
                    <a:pt x="854" y="1658"/>
                  </a:lnTo>
                  <a:lnTo>
                    <a:pt x="852" y="1660"/>
                  </a:lnTo>
                  <a:lnTo>
                    <a:pt x="834" y="1666"/>
                  </a:lnTo>
                  <a:lnTo>
                    <a:pt x="834" y="1666"/>
                  </a:lnTo>
                  <a:lnTo>
                    <a:pt x="832" y="1664"/>
                  </a:lnTo>
                  <a:lnTo>
                    <a:pt x="834" y="1664"/>
                  </a:lnTo>
                  <a:lnTo>
                    <a:pt x="836" y="1664"/>
                  </a:lnTo>
                  <a:lnTo>
                    <a:pt x="834" y="1666"/>
                  </a:lnTo>
                  <a:lnTo>
                    <a:pt x="834" y="1666"/>
                  </a:lnTo>
                  <a:close/>
                  <a:moveTo>
                    <a:pt x="1024" y="60"/>
                  </a:moveTo>
                  <a:lnTo>
                    <a:pt x="1024" y="60"/>
                  </a:lnTo>
                  <a:lnTo>
                    <a:pt x="1026" y="62"/>
                  </a:lnTo>
                  <a:lnTo>
                    <a:pt x="1028" y="64"/>
                  </a:lnTo>
                  <a:lnTo>
                    <a:pt x="1038" y="64"/>
                  </a:lnTo>
                  <a:lnTo>
                    <a:pt x="1040" y="66"/>
                  </a:lnTo>
                  <a:lnTo>
                    <a:pt x="1040" y="66"/>
                  </a:lnTo>
                  <a:lnTo>
                    <a:pt x="1030" y="70"/>
                  </a:lnTo>
                  <a:lnTo>
                    <a:pt x="1030" y="70"/>
                  </a:lnTo>
                  <a:lnTo>
                    <a:pt x="1026" y="66"/>
                  </a:lnTo>
                  <a:lnTo>
                    <a:pt x="1024" y="60"/>
                  </a:lnTo>
                  <a:lnTo>
                    <a:pt x="1024" y="60"/>
                  </a:lnTo>
                  <a:lnTo>
                    <a:pt x="1024" y="62"/>
                  </a:lnTo>
                  <a:lnTo>
                    <a:pt x="1024" y="60"/>
                  </a:lnTo>
                  <a:lnTo>
                    <a:pt x="1024" y="60"/>
                  </a:lnTo>
                  <a:close/>
                  <a:moveTo>
                    <a:pt x="954" y="1384"/>
                  </a:moveTo>
                  <a:lnTo>
                    <a:pt x="954" y="1384"/>
                  </a:lnTo>
                  <a:lnTo>
                    <a:pt x="956" y="1384"/>
                  </a:lnTo>
                  <a:lnTo>
                    <a:pt x="956" y="1386"/>
                  </a:lnTo>
                  <a:lnTo>
                    <a:pt x="950" y="1392"/>
                  </a:lnTo>
                  <a:lnTo>
                    <a:pt x="946" y="1396"/>
                  </a:lnTo>
                  <a:lnTo>
                    <a:pt x="944" y="1396"/>
                  </a:lnTo>
                  <a:lnTo>
                    <a:pt x="946" y="1392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2" y="1386"/>
                  </a:lnTo>
                  <a:lnTo>
                    <a:pt x="954" y="1384"/>
                  </a:lnTo>
                  <a:lnTo>
                    <a:pt x="954" y="1384"/>
                  </a:lnTo>
                  <a:close/>
                  <a:moveTo>
                    <a:pt x="898" y="1130"/>
                  </a:moveTo>
                  <a:lnTo>
                    <a:pt x="898" y="1130"/>
                  </a:lnTo>
                  <a:lnTo>
                    <a:pt x="898" y="1134"/>
                  </a:lnTo>
                  <a:lnTo>
                    <a:pt x="898" y="1130"/>
                  </a:lnTo>
                  <a:lnTo>
                    <a:pt x="898" y="1130"/>
                  </a:lnTo>
                  <a:lnTo>
                    <a:pt x="898" y="1132"/>
                  </a:lnTo>
                  <a:lnTo>
                    <a:pt x="898" y="1130"/>
                  </a:lnTo>
                  <a:lnTo>
                    <a:pt x="898" y="1130"/>
                  </a:lnTo>
                  <a:close/>
                  <a:moveTo>
                    <a:pt x="898" y="1372"/>
                  </a:moveTo>
                  <a:lnTo>
                    <a:pt x="898" y="1372"/>
                  </a:lnTo>
                  <a:lnTo>
                    <a:pt x="890" y="1368"/>
                  </a:lnTo>
                  <a:lnTo>
                    <a:pt x="898" y="1372"/>
                  </a:lnTo>
                  <a:lnTo>
                    <a:pt x="906" y="1376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close/>
                  <a:moveTo>
                    <a:pt x="916" y="1642"/>
                  </a:moveTo>
                  <a:lnTo>
                    <a:pt x="916" y="1642"/>
                  </a:lnTo>
                  <a:lnTo>
                    <a:pt x="912" y="1648"/>
                  </a:lnTo>
                  <a:lnTo>
                    <a:pt x="910" y="1648"/>
                  </a:lnTo>
                  <a:lnTo>
                    <a:pt x="910" y="1646"/>
                  </a:lnTo>
                  <a:lnTo>
                    <a:pt x="914" y="1636"/>
                  </a:lnTo>
                  <a:lnTo>
                    <a:pt x="918" y="1628"/>
                  </a:lnTo>
                  <a:lnTo>
                    <a:pt x="918" y="163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4" y="1644"/>
                  </a:lnTo>
                  <a:lnTo>
                    <a:pt x="914" y="164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6" y="1642"/>
                  </a:lnTo>
                  <a:close/>
                  <a:moveTo>
                    <a:pt x="922" y="1330"/>
                  </a:moveTo>
                  <a:lnTo>
                    <a:pt x="922" y="1330"/>
                  </a:lnTo>
                  <a:lnTo>
                    <a:pt x="922" y="1332"/>
                  </a:lnTo>
                  <a:lnTo>
                    <a:pt x="922" y="1332"/>
                  </a:lnTo>
                  <a:lnTo>
                    <a:pt x="924" y="1330"/>
                  </a:lnTo>
                  <a:lnTo>
                    <a:pt x="924" y="1326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close/>
                  <a:moveTo>
                    <a:pt x="924" y="346"/>
                  </a:moveTo>
                  <a:lnTo>
                    <a:pt x="924" y="346"/>
                  </a:lnTo>
                  <a:lnTo>
                    <a:pt x="912" y="340"/>
                  </a:lnTo>
                  <a:lnTo>
                    <a:pt x="912" y="340"/>
                  </a:lnTo>
                  <a:lnTo>
                    <a:pt x="914" y="340"/>
                  </a:lnTo>
                  <a:lnTo>
                    <a:pt x="922" y="342"/>
                  </a:lnTo>
                  <a:lnTo>
                    <a:pt x="924" y="344"/>
                  </a:lnTo>
                  <a:lnTo>
                    <a:pt x="924" y="346"/>
                  </a:lnTo>
                  <a:lnTo>
                    <a:pt x="924" y="346"/>
                  </a:lnTo>
                  <a:lnTo>
                    <a:pt x="926" y="346"/>
                  </a:lnTo>
                  <a:lnTo>
                    <a:pt x="924" y="346"/>
                  </a:lnTo>
                  <a:lnTo>
                    <a:pt x="924" y="346"/>
                  </a:lnTo>
                  <a:close/>
                  <a:moveTo>
                    <a:pt x="946" y="1638"/>
                  </a:moveTo>
                  <a:lnTo>
                    <a:pt x="946" y="1638"/>
                  </a:lnTo>
                  <a:lnTo>
                    <a:pt x="938" y="1628"/>
                  </a:lnTo>
                  <a:lnTo>
                    <a:pt x="934" y="1624"/>
                  </a:lnTo>
                  <a:lnTo>
                    <a:pt x="934" y="1622"/>
                  </a:lnTo>
                  <a:lnTo>
                    <a:pt x="936" y="1622"/>
                  </a:lnTo>
                  <a:lnTo>
                    <a:pt x="944" y="1630"/>
                  </a:lnTo>
                  <a:lnTo>
                    <a:pt x="946" y="1634"/>
                  </a:lnTo>
                  <a:lnTo>
                    <a:pt x="946" y="1638"/>
                  </a:lnTo>
                  <a:lnTo>
                    <a:pt x="946" y="1638"/>
                  </a:lnTo>
                  <a:lnTo>
                    <a:pt x="944" y="1636"/>
                  </a:lnTo>
                  <a:lnTo>
                    <a:pt x="944" y="1632"/>
                  </a:lnTo>
                  <a:lnTo>
                    <a:pt x="948" y="1628"/>
                  </a:lnTo>
                  <a:lnTo>
                    <a:pt x="948" y="1628"/>
                  </a:lnTo>
                  <a:lnTo>
                    <a:pt x="948" y="1630"/>
                  </a:lnTo>
                  <a:lnTo>
                    <a:pt x="946" y="1638"/>
                  </a:lnTo>
                  <a:lnTo>
                    <a:pt x="946" y="1638"/>
                  </a:lnTo>
                  <a:close/>
                  <a:moveTo>
                    <a:pt x="952" y="1538"/>
                  </a:moveTo>
                  <a:lnTo>
                    <a:pt x="952" y="1538"/>
                  </a:lnTo>
                  <a:lnTo>
                    <a:pt x="948" y="1532"/>
                  </a:lnTo>
                  <a:lnTo>
                    <a:pt x="946" y="1528"/>
                  </a:lnTo>
                  <a:lnTo>
                    <a:pt x="950" y="1524"/>
                  </a:lnTo>
                  <a:lnTo>
                    <a:pt x="954" y="1524"/>
                  </a:lnTo>
                  <a:lnTo>
                    <a:pt x="958" y="1524"/>
                  </a:lnTo>
                  <a:lnTo>
                    <a:pt x="960" y="1526"/>
                  </a:lnTo>
                  <a:lnTo>
                    <a:pt x="958" y="1530"/>
                  </a:lnTo>
                  <a:lnTo>
                    <a:pt x="952" y="1538"/>
                  </a:lnTo>
                  <a:lnTo>
                    <a:pt x="952" y="1538"/>
                  </a:lnTo>
                  <a:lnTo>
                    <a:pt x="952" y="1536"/>
                  </a:lnTo>
                  <a:lnTo>
                    <a:pt x="954" y="1536"/>
                  </a:lnTo>
                  <a:lnTo>
                    <a:pt x="954" y="1536"/>
                  </a:lnTo>
                  <a:lnTo>
                    <a:pt x="952" y="1538"/>
                  </a:lnTo>
                  <a:lnTo>
                    <a:pt x="952" y="1538"/>
                  </a:lnTo>
                  <a:close/>
                  <a:moveTo>
                    <a:pt x="980" y="1226"/>
                  </a:moveTo>
                  <a:lnTo>
                    <a:pt x="980" y="1226"/>
                  </a:lnTo>
                  <a:lnTo>
                    <a:pt x="976" y="1238"/>
                  </a:lnTo>
                  <a:lnTo>
                    <a:pt x="976" y="1242"/>
                  </a:lnTo>
                  <a:lnTo>
                    <a:pt x="984" y="1230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0" y="1226"/>
                  </a:lnTo>
                  <a:lnTo>
                    <a:pt x="980" y="1226"/>
                  </a:lnTo>
                  <a:lnTo>
                    <a:pt x="980" y="1228"/>
                  </a:lnTo>
                  <a:lnTo>
                    <a:pt x="980" y="1226"/>
                  </a:lnTo>
                  <a:lnTo>
                    <a:pt x="982" y="1226"/>
                  </a:lnTo>
                  <a:lnTo>
                    <a:pt x="980" y="1226"/>
                  </a:lnTo>
                  <a:lnTo>
                    <a:pt x="980" y="1226"/>
                  </a:lnTo>
                  <a:close/>
                  <a:moveTo>
                    <a:pt x="972" y="164"/>
                  </a:moveTo>
                  <a:lnTo>
                    <a:pt x="972" y="164"/>
                  </a:lnTo>
                  <a:lnTo>
                    <a:pt x="986" y="158"/>
                  </a:lnTo>
                  <a:lnTo>
                    <a:pt x="994" y="154"/>
                  </a:lnTo>
                  <a:lnTo>
                    <a:pt x="998" y="154"/>
                  </a:lnTo>
                  <a:lnTo>
                    <a:pt x="1002" y="156"/>
                  </a:lnTo>
                  <a:lnTo>
                    <a:pt x="1002" y="156"/>
                  </a:lnTo>
                  <a:lnTo>
                    <a:pt x="1000" y="166"/>
                  </a:lnTo>
                  <a:lnTo>
                    <a:pt x="996" y="170"/>
                  </a:lnTo>
                  <a:lnTo>
                    <a:pt x="994" y="170"/>
                  </a:lnTo>
                  <a:lnTo>
                    <a:pt x="990" y="172"/>
                  </a:lnTo>
                  <a:lnTo>
                    <a:pt x="984" y="170"/>
                  </a:lnTo>
                  <a:lnTo>
                    <a:pt x="972" y="164"/>
                  </a:lnTo>
                  <a:lnTo>
                    <a:pt x="972" y="164"/>
                  </a:lnTo>
                  <a:lnTo>
                    <a:pt x="976" y="164"/>
                  </a:lnTo>
                  <a:lnTo>
                    <a:pt x="972" y="164"/>
                  </a:lnTo>
                  <a:lnTo>
                    <a:pt x="972" y="164"/>
                  </a:lnTo>
                  <a:close/>
                  <a:moveTo>
                    <a:pt x="1040" y="2182"/>
                  </a:moveTo>
                  <a:lnTo>
                    <a:pt x="1040" y="2182"/>
                  </a:lnTo>
                  <a:lnTo>
                    <a:pt x="1032" y="2178"/>
                  </a:lnTo>
                  <a:lnTo>
                    <a:pt x="1026" y="2176"/>
                  </a:lnTo>
                  <a:lnTo>
                    <a:pt x="1016" y="2176"/>
                  </a:lnTo>
                  <a:lnTo>
                    <a:pt x="1012" y="2176"/>
                  </a:lnTo>
                  <a:lnTo>
                    <a:pt x="1008" y="2174"/>
                  </a:lnTo>
                  <a:lnTo>
                    <a:pt x="1002" y="2170"/>
                  </a:lnTo>
                  <a:lnTo>
                    <a:pt x="998" y="2164"/>
                  </a:lnTo>
                  <a:lnTo>
                    <a:pt x="998" y="2164"/>
                  </a:lnTo>
                  <a:lnTo>
                    <a:pt x="1000" y="2158"/>
                  </a:lnTo>
                  <a:lnTo>
                    <a:pt x="1006" y="2154"/>
                  </a:lnTo>
                  <a:lnTo>
                    <a:pt x="1010" y="2150"/>
                  </a:lnTo>
                  <a:lnTo>
                    <a:pt x="1016" y="2148"/>
                  </a:lnTo>
                  <a:lnTo>
                    <a:pt x="1022" y="2148"/>
                  </a:lnTo>
                  <a:lnTo>
                    <a:pt x="1028" y="2150"/>
                  </a:lnTo>
                  <a:lnTo>
                    <a:pt x="1038" y="2154"/>
                  </a:lnTo>
                  <a:lnTo>
                    <a:pt x="1046" y="2162"/>
                  </a:lnTo>
                  <a:lnTo>
                    <a:pt x="1050" y="2170"/>
                  </a:lnTo>
                  <a:lnTo>
                    <a:pt x="1050" y="2174"/>
                  </a:lnTo>
                  <a:lnTo>
                    <a:pt x="1048" y="2176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close/>
                  <a:moveTo>
                    <a:pt x="1048" y="330"/>
                  </a:moveTo>
                  <a:lnTo>
                    <a:pt x="1048" y="330"/>
                  </a:lnTo>
                  <a:lnTo>
                    <a:pt x="1044" y="332"/>
                  </a:lnTo>
                  <a:lnTo>
                    <a:pt x="1038" y="334"/>
                  </a:lnTo>
                  <a:lnTo>
                    <a:pt x="1034" y="332"/>
                  </a:lnTo>
                  <a:lnTo>
                    <a:pt x="1032" y="332"/>
                  </a:lnTo>
                  <a:lnTo>
                    <a:pt x="1026" y="326"/>
                  </a:lnTo>
                  <a:lnTo>
                    <a:pt x="1024" y="324"/>
                  </a:lnTo>
                  <a:lnTo>
                    <a:pt x="1024" y="324"/>
                  </a:lnTo>
                  <a:lnTo>
                    <a:pt x="1028" y="318"/>
                  </a:lnTo>
                  <a:lnTo>
                    <a:pt x="1034" y="314"/>
                  </a:lnTo>
                  <a:lnTo>
                    <a:pt x="1038" y="312"/>
                  </a:lnTo>
                  <a:lnTo>
                    <a:pt x="1044" y="312"/>
                  </a:lnTo>
                  <a:lnTo>
                    <a:pt x="1048" y="314"/>
                  </a:lnTo>
                  <a:lnTo>
                    <a:pt x="1050" y="318"/>
                  </a:lnTo>
                  <a:lnTo>
                    <a:pt x="1052" y="324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2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close/>
                  <a:moveTo>
                    <a:pt x="1654" y="130"/>
                  </a:moveTo>
                  <a:lnTo>
                    <a:pt x="1654" y="130"/>
                  </a:lnTo>
                  <a:lnTo>
                    <a:pt x="1660" y="130"/>
                  </a:lnTo>
                  <a:lnTo>
                    <a:pt x="1664" y="128"/>
                  </a:lnTo>
                  <a:lnTo>
                    <a:pt x="1670" y="122"/>
                  </a:lnTo>
                  <a:lnTo>
                    <a:pt x="1678" y="118"/>
                  </a:lnTo>
                  <a:lnTo>
                    <a:pt x="1682" y="116"/>
                  </a:lnTo>
                  <a:lnTo>
                    <a:pt x="1686" y="116"/>
                  </a:lnTo>
                  <a:lnTo>
                    <a:pt x="1686" y="116"/>
                  </a:lnTo>
                  <a:lnTo>
                    <a:pt x="1684" y="120"/>
                  </a:lnTo>
                  <a:lnTo>
                    <a:pt x="1686" y="122"/>
                  </a:lnTo>
                  <a:lnTo>
                    <a:pt x="1684" y="120"/>
                  </a:lnTo>
                  <a:lnTo>
                    <a:pt x="1684" y="120"/>
                  </a:lnTo>
                  <a:lnTo>
                    <a:pt x="1674" y="132"/>
                  </a:lnTo>
                  <a:lnTo>
                    <a:pt x="1666" y="142"/>
                  </a:lnTo>
                  <a:lnTo>
                    <a:pt x="1666" y="142"/>
                  </a:lnTo>
                  <a:lnTo>
                    <a:pt x="1668" y="140"/>
                  </a:lnTo>
                  <a:lnTo>
                    <a:pt x="1666" y="138"/>
                  </a:lnTo>
                  <a:lnTo>
                    <a:pt x="1658" y="142"/>
                  </a:lnTo>
                  <a:lnTo>
                    <a:pt x="1658" y="142"/>
                  </a:lnTo>
                  <a:lnTo>
                    <a:pt x="1660" y="138"/>
                  </a:lnTo>
                  <a:lnTo>
                    <a:pt x="1654" y="138"/>
                  </a:lnTo>
                  <a:lnTo>
                    <a:pt x="1654" y="138"/>
                  </a:lnTo>
                  <a:lnTo>
                    <a:pt x="1668" y="122"/>
                  </a:lnTo>
                  <a:lnTo>
                    <a:pt x="1664" y="124"/>
                  </a:lnTo>
                  <a:lnTo>
                    <a:pt x="1654" y="130"/>
                  </a:lnTo>
                  <a:lnTo>
                    <a:pt x="1654" y="130"/>
                  </a:lnTo>
                  <a:close/>
                  <a:moveTo>
                    <a:pt x="1646" y="170"/>
                  </a:moveTo>
                  <a:lnTo>
                    <a:pt x="1646" y="170"/>
                  </a:lnTo>
                  <a:lnTo>
                    <a:pt x="1640" y="172"/>
                  </a:lnTo>
                  <a:lnTo>
                    <a:pt x="1646" y="170"/>
                  </a:lnTo>
                  <a:lnTo>
                    <a:pt x="1646" y="170"/>
                  </a:lnTo>
                  <a:lnTo>
                    <a:pt x="1644" y="170"/>
                  </a:lnTo>
                  <a:lnTo>
                    <a:pt x="1646" y="170"/>
                  </a:lnTo>
                  <a:lnTo>
                    <a:pt x="1646" y="170"/>
                  </a:lnTo>
                  <a:close/>
                  <a:moveTo>
                    <a:pt x="1642" y="656"/>
                  </a:moveTo>
                  <a:lnTo>
                    <a:pt x="1642" y="656"/>
                  </a:lnTo>
                  <a:lnTo>
                    <a:pt x="1636" y="656"/>
                  </a:lnTo>
                  <a:lnTo>
                    <a:pt x="1642" y="656"/>
                  </a:lnTo>
                  <a:lnTo>
                    <a:pt x="1642" y="656"/>
                  </a:lnTo>
                  <a:close/>
                  <a:moveTo>
                    <a:pt x="1630" y="658"/>
                  </a:moveTo>
                  <a:lnTo>
                    <a:pt x="1630" y="658"/>
                  </a:lnTo>
                  <a:lnTo>
                    <a:pt x="1626" y="660"/>
                  </a:lnTo>
                  <a:lnTo>
                    <a:pt x="1630" y="658"/>
                  </a:lnTo>
                  <a:lnTo>
                    <a:pt x="1630" y="658"/>
                  </a:lnTo>
                  <a:close/>
                  <a:moveTo>
                    <a:pt x="1534" y="1870"/>
                  </a:moveTo>
                  <a:lnTo>
                    <a:pt x="1534" y="1870"/>
                  </a:lnTo>
                  <a:lnTo>
                    <a:pt x="1528" y="1872"/>
                  </a:lnTo>
                  <a:lnTo>
                    <a:pt x="1534" y="1870"/>
                  </a:lnTo>
                  <a:lnTo>
                    <a:pt x="1534" y="1870"/>
                  </a:lnTo>
                  <a:close/>
                  <a:moveTo>
                    <a:pt x="1422" y="138"/>
                  </a:moveTo>
                  <a:lnTo>
                    <a:pt x="1422" y="138"/>
                  </a:lnTo>
                  <a:lnTo>
                    <a:pt x="1406" y="150"/>
                  </a:lnTo>
                  <a:lnTo>
                    <a:pt x="1400" y="154"/>
                  </a:lnTo>
                  <a:lnTo>
                    <a:pt x="1394" y="156"/>
                  </a:lnTo>
                  <a:lnTo>
                    <a:pt x="1386" y="158"/>
                  </a:lnTo>
                  <a:lnTo>
                    <a:pt x="1376" y="158"/>
                  </a:lnTo>
                  <a:lnTo>
                    <a:pt x="1376" y="158"/>
                  </a:lnTo>
                  <a:lnTo>
                    <a:pt x="1422" y="138"/>
                  </a:lnTo>
                  <a:lnTo>
                    <a:pt x="1422" y="138"/>
                  </a:lnTo>
                  <a:lnTo>
                    <a:pt x="1416" y="136"/>
                  </a:lnTo>
                  <a:lnTo>
                    <a:pt x="1422" y="138"/>
                  </a:lnTo>
                  <a:lnTo>
                    <a:pt x="1422" y="138"/>
                  </a:lnTo>
                  <a:close/>
                  <a:moveTo>
                    <a:pt x="1386" y="316"/>
                  </a:moveTo>
                  <a:lnTo>
                    <a:pt x="1386" y="316"/>
                  </a:lnTo>
                  <a:lnTo>
                    <a:pt x="1396" y="318"/>
                  </a:lnTo>
                  <a:lnTo>
                    <a:pt x="1398" y="320"/>
                  </a:lnTo>
                  <a:lnTo>
                    <a:pt x="1400" y="322"/>
                  </a:lnTo>
                  <a:lnTo>
                    <a:pt x="1396" y="328"/>
                  </a:lnTo>
                  <a:lnTo>
                    <a:pt x="1384" y="338"/>
                  </a:lnTo>
                  <a:lnTo>
                    <a:pt x="1384" y="338"/>
                  </a:lnTo>
                  <a:lnTo>
                    <a:pt x="1378" y="334"/>
                  </a:lnTo>
                  <a:lnTo>
                    <a:pt x="1372" y="326"/>
                  </a:lnTo>
                  <a:lnTo>
                    <a:pt x="1372" y="322"/>
                  </a:lnTo>
                  <a:lnTo>
                    <a:pt x="1374" y="320"/>
                  </a:lnTo>
                  <a:lnTo>
                    <a:pt x="1378" y="318"/>
                  </a:lnTo>
                  <a:lnTo>
                    <a:pt x="1386" y="316"/>
                  </a:lnTo>
                  <a:lnTo>
                    <a:pt x="1386" y="316"/>
                  </a:lnTo>
                  <a:lnTo>
                    <a:pt x="1384" y="316"/>
                  </a:lnTo>
                  <a:lnTo>
                    <a:pt x="1386" y="316"/>
                  </a:lnTo>
                  <a:lnTo>
                    <a:pt x="1386" y="316"/>
                  </a:lnTo>
                  <a:close/>
                  <a:moveTo>
                    <a:pt x="1346" y="1104"/>
                  </a:moveTo>
                  <a:lnTo>
                    <a:pt x="1346" y="1104"/>
                  </a:lnTo>
                  <a:lnTo>
                    <a:pt x="1348" y="1114"/>
                  </a:lnTo>
                  <a:lnTo>
                    <a:pt x="1346" y="1120"/>
                  </a:lnTo>
                  <a:lnTo>
                    <a:pt x="1344" y="1126"/>
                  </a:lnTo>
                  <a:lnTo>
                    <a:pt x="1340" y="1130"/>
                  </a:lnTo>
                  <a:lnTo>
                    <a:pt x="1336" y="1134"/>
                  </a:lnTo>
                  <a:lnTo>
                    <a:pt x="1328" y="1134"/>
                  </a:lnTo>
                  <a:lnTo>
                    <a:pt x="1314" y="1132"/>
                  </a:lnTo>
                  <a:lnTo>
                    <a:pt x="1314" y="1132"/>
                  </a:lnTo>
                  <a:lnTo>
                    <a:pt x="1316" y="1128"/>
                  </a:lnTo>
                  <a:lnTo>
                    <a:pt x="1318" y="1124"/>
                  </a:lnTo>
                  <a:lnTo>
                    <a:pt x="1316" y="1120"/>
                  </a:lnTo>
                  <a:lnTo>
                    <a:pt x="1314" y="1118"/>
                  </a:lnTo>
                  <a:lnTo>
                    <a:pt x="1302" y="1112"/>
                  </a:lnTo>
                  <a:lnTo>
                    <a:pt x="1284" y="1108"/>
                  </a:lnTo>
                  <a:lnTo>
                    <a:pt x="1284" y="1108"/>
                  </a:lnTo>
                  <a:lnTo>
                    <a:pt x="1288" y="1104"/>
                  </a:lnTo>
                  <a:lnTo>
                    <a:pt x="1292" y="1100"/>
                  </a:lnTo>
                  <a:lnTo>
                    <a:pt x="1294" y="1096"/>
                  </a:lnTo>
                  <a:lnTo>
                    <a:pt x="1294" y="1094"/>
                  </a:lnTo>
                  <a:lnTo>
                    <a:pt x="1294" y="1094"/>
                  </a:lnTo>
                  <a:lnTo>
                    <a:pt x="1300" y="1098"/>
                  </a:lnTo>
                  <a:lnTo>
                    <a:pt x="1306" y="1098"/>
                  </a:lnTo>
                  <a:lnTo>
                    <a:pt x="1318" y="1092"/>
                  </a:lnTo>
                  <a:lnTo>
                    <a:pt x="1324" y="1090"/>
                  </a:lnTo>
                  <a:lnTo>
                    <a:pt x="1330" y="1090"/>
                  </a:lnTo>
                  <a:lnTo>
                    <a:pt x="1338" y="1094"/>
                  </a:lnTo>
                  <a:lnTo>
                    <a:pt x="1346" y="1104"/>
                  </a:lnTo>
                  <a:lnTo>
                    <a:pt x="1346" y="1104"/>
                  </a:lnTo>
                  <a:lnTo>
                    <a:pt x="1346" y="1106"/>
                  </a:lnTo>
                  <a:lnTo>
                    <a:pt x="1344" y="1104"/>
                  </a:lnTo>
                  <a:lnTo>
                    <a:pt x="1340" y="1100"/>
                  </a:lnTo>
                  <a:lnTo>
                    <a:pt x="1338" y="1096"/>
                  </a:lnTo>
                  <a:lnTo>
                    <a:pt x="1346" y="1104"/>
                  </a:lnTo>
                  <a:lnTo>
                    <a:pt x="1346" y="1104"/>
                  </a:lnTo>
                  <a:close/>
                  <a:moveTo>
                    <a:pt x="1298" y="372"/>
                  </a:moveTo>
                  <a:lnTo>
                    <a:pt x="1298" y="372"/>
                  </a:lnTo>
                  <a:lnTo>
                    <a:pt x="1302" y="382"/>
                  </a:lnTo>
                  <a:lnTo>
                    <a:pt x="1302" y="384"/>
                  </a:lnTo>
                  <a:lnTo>
                    <a:pt x="1302" y="384"/>
                  </a:lnTo>
                  <a:lnTo>
                    <a:pt x="1296" y="380"/>
                  </a:lnTo>
                  <a:lnTo>
                    <a:pt x="1290" y="374"/>
                  </a:lnTo>
                  <a:lnTo>
                    <a:pt x="1286" y="368"/>
                  </a:lnTo>
                  <a:lnTo>
                    <a:pt x="1284" y="364"/>
                  </a:lnTo>
                  <a:lnTo>
                    <a:pt x="1284" y="364"/>
                  </a:lnTo>
                  <a:lnTo>
                    <a:pt x="1288" y="364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6" y="370"/>
                  </a:lnTo>
                  <a:lnTo>
                    <a:pt x="1298" y="372"/>
                  </a:lnTo>
                  <a:lnTo>
                    <a:pt x="1298" y="372"/>
                  </a:lnTo>
                  <a:close/>
                  <a:moveTo>
                    <a:pt x="1284" y="1416"/>
                  </a:moveTo>
                  <a:lnTo>
                    <a:pt x="1284" y="1416"/>
                  </a:lnTo>
                  <a:lnTo>
                    <a:pt x="1296" y="1420"/>
                  </a:lnTo>
                  <a:lnTo>
                    <a:pt x="1300" y="1424"/>
                  </a:lnTo>
                  <a:lnTo>
                    <a:pt x="1302" y="1426"/>
                  </a:lnTo>
                  <a:lnTo>
                    <a:pt x="1302" y="1430"/>
                  </a:lnTo>
                  <a:lnTo>
                    <a:pt x="1302" y="1434"/>
                  </a:lnTo>
                  <a:lnTo>
                    <a:pt x="1294" y="1444"/>
                  </a:lnTo>
                  <a:lnTo>
                    <a:pt x="1294" y="1444"/>
                  </a:lnTo>
                  <a:lnTo>
                    <a:pt x="1280" y="1446"/>
                  </a:lnTo>
                  <a:lnTo>
                    <a:pt x="1274" y="1444"/>
                  </a:lnTo>
                  <a:lnTo>
                    <a:pt x="1270" y="1440"/>
                  </a:lnTo>
                  <a:lnTo>
                    <a:pt x="1270" y="1436"/>
                  </a:lnTo>
                  <a:lnTo>
                    <a:pt x="1272" y="1430"/>
                  </a:lnTo>
                  <a:lnTo>
                    <a:pt x="1276" y="1426"/>
                  </a:lnTo>
                  <a:lnTo>
                    <a:pt x="1284" y="1416"/>
                  </a:lnTo>
                  <a:lnTo>
                    <a:pt x="1284" y="1416"/>
                  </a:lnTo>
                  <a:lnTo>
                    <a:pt x="1286" y="1416"/>
                  </a:lnTo>
                  <a:lnTo>
                    <a:pt x="1284" y="1418"/>
                  </a:lnTo>
                  <a:lnTo>
                    <a:pt x="1282" y="1418"/>
                  </a:lnTo>
                  <a:lnTo>
                    <a:pt x="1284" y="1416"/>
                  </a:lnTo>
                  <a:lnTo>
                    <a:pt x="1284" y="1416"/>
                  </a:lnTo>
                  <a:close/>
                  <a:moveTo>
                    <a:pt x="1252" y="854"/>
                  </a:moveTo>
                  <a:lnTo>
                    <a:pt x="1252" y="854"/>
                  </a:lnTo>
                  <a:lnTo>
                    <a:pt x="1262" y="858"/>
                  </a:lnTo>
                  <a:lnTo>
                    <a:pt x="1266" y="862"/>
                  </a:lnTo>
                  <a:lnTo>
                    <a:pt x="1268" y="866"/>
                  </a:lnTo>
                  <a:lnTo>
                    <a:pt x="1268" y="870"/>
                  </a:lnTo>
                  <a:lnTo>
                    <a:pt x="1268" y="876"/>
                  </a:lnTo>
                  <a:lnTo>
                    <a:pt x="1264" y="888"/>
                  </a:lnTo>
                  <a:lnTo>
                    <a:pt x="1264" y="888"/>
                  </a:lnTo>
                  <a:lnTo>
                    <a:pt x="1256" y="880"/>
                  </a:lnTo>
                  <a:lnTo>
                    <a:pt x="1252" y="872"/>
                  </a:lnTo>
                  <a:lnTo>
                    <a:pt x="1252" y="864"/>
                  </a:lnTo>
                  <a:lnTo>
                    <a:pt x="1252" y="854"/>
                  </a:lnTo>
                  <a:lnTo>
                    <a:pt x="1252" y="854"/>
                  </a:lnTo>
                  <a:lnTo>
                    <a:pt x="1254" y="854"/>
                  </a:lnTo>
                  <a:lnTo>
                    <a:pt x="1254" y="854"/>
                  </a:lnTo>
                  <a:lnTo>
                    <a:pt x="1252" y="856"/>
                  </a:lnTo>
                  <a:lnTo>
                    <a:pt x="1250" y="858"/>
                  </a:lnTo>
                  <a:lnTo>
                    <a:pt x="1252" y="854"/>
                  </a:lnTo>
                  <a:lnTo>
                    <a:pt x="1252" y="854"/>
                  </a:lnTo>
                  <a:close/>
                  <a:moveTo>
                    <a:pt x="1138" y="360"/>
                  </a:moveTo>
                  <a:lnTo>
                    <a:pt x="1138" y="360"/>
                  </a:lnTo>
                  <a:lnTo>
                    <a:pt x="1136" y="362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close/>
                  <a:moveTo>
                    <a:pt x="1130" y="818"/>
                  </a:moveTo>
                  <a:lnTo>
                    <a:pt x="1130" y="818"/>
                  </a:lnTo>
                  <a:lnTo>
                    <a:pt x="1128" y="826"/>
                  </a:lnTo>
                  <a:lnTo>
                    <a:pt x="1128" y="822"/>
                  </a:lnTo>
                  <a:lnTo>
                    <a:pt x="1132" y="808"/>
                  </a:lnTo>
                  <a:lnTo>
                    <a:pt x="1132" y="80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close/>
                  <a:moveTo>
                    <a:pt x="1130" y="1004"/>
                  </a:moveTo>
                  <a:lnTo>
                    <a:pt x="1130" y="1004"/>
                  </a:lnTo>
                  <a:lnTo>
                    <a:pt x="1128" y="1008"/>
                  </a:lnTo>
                  <a:lnTo>
                    <a:pt x="1130" y="1004"/>
                  </a:lnTo>
                  <a:lnTo>
                    <a:pt x="1130" y="1004"/>
                  </a:lnTo>
                  <a:close/>
                  <a:moveTo>
                    <a:pt x="1108" y="186"/>
                  </a:moveTo>
                  <a:lnTo>
                    <a:pt x="1108" y="186"/>
                  </a:lnTo>
                  <a:lnTo>
                    <a:pt x="1110" y="184"/>
                  </a:lnTo>
                  <a:lnTo>
                    <a:pt x="1108" y="186"/>
                  </a:lnTo>
                  <a:lnTo>
                    <a:pt x="1108" y="186"/>
                  </a:lnTo>
                  <a:close/>
                  <a:moveTo>
                    <a:pt x="1114" y="354"/>
                  </a:moveTo>
                  <a:lnTo>
                    <a:pt x="1114" y="354"/>
                  </a:lnTo>
                  <a:lnTo>
                    <a:pt x="1114" y="348"/>
                  </a:lnTo>
                  <a:lnTo>
                    <a:pt x="1118" y="344"/>
                  </a:lnTo>
                  <a:lnTo>
                    <a:pt x="1122" y="344"/>
                  </a:lnTo>
                  <a:lnTo>
                    <a:pt x="1126" y="344"/>
                  </a:lnTo>
                  <a:lnTo>
                    <a:pt x="1128" y="346"/>
                  </a:lnTo>
                  <a:lnTo>
                    <a:pt x="1128" y="350"/>
                  </a:lnTo>
                  <a:lnTo>
                    <a:pt x="1124" y="352"/>
                  </a:lnTo>
                  <a:lnTo>
                    <a:pt x="1114" y="354"/>
                  </a:lnTo>
                  <a:lnTo>
                    <a:pt x="1114" y="354"/>
                  </a:lnTo>
                  <a:lnTo>
                    <a:pt x="1116" y="354"/>
                  </a:lnTo>
                  <a:lnTo>
                    <a:pt x="1114" y="354"/>
                  </a:lnTo>
                  <a:lnTo>
                    <a:pt x="1114" y="354"/>
                  </a:lnTo>
                  <a:close/>
                  <a:moveTo>
                    <a:pt x="1120" y="1078"/>
                  </a:moveTo>
                  <a:lnTo>
                    <a:pt x="1120" y="1078"/>
                  </a:lnTo>
                  <a:lnTo>
                    <a:pt x="1126" y="1078"/>
                  </a:lnTo>
                  <a:lnTo>
                    <a:pt x="1126" y="1080"/>
                  </a:lnTo>
                  <a:lnTo>
                    <a:pt x="1124" y="1082"/>
                  </a:lnTo>
                  <a:lnTo>
                    <a:pt x="1120" y="1078"/>
                  </a:lnTo>
                  <a:lnTo>
                    <a:pt x="1120" y="1078"/>
                  </a:lnTo>
                  <a:lnTo>
                    <a:pt x="1120" y="1080"/>
                  </a:lnTo>
                  <a:lnTo>
                    <a:pt x="1120" y="1078"/>
                  </a:lnTo>
                  <a:lnTo>
                    <a:pt x="1120" y="1078"/>
                  </a:lnTo>
                  <a:close/>
                  <a:moveTo>
                    <a:pt x="1130" y="1080"/>
                  </a:moveTo>
                  <a:lnTo>
                    <a:pt x="1130" y="1080"/>
                  </a:lnTo>
                  <a:lnTo>
                    <a:pt x="1130" y="1076"/>
                  </a:lnTo>
                  <a:lnTo>
                    <a:pt x="1130" y="1080"/>
                  </a:lnTo>
                  <a:lnTo>
                    <a:pt x="1130" y="1080"/>
                  </a:lnTo>
                  <a:lnTo>
                    <a:pt x="1130" y="1078"/>
                  </a:lnTo>
                  <a:lnTo>
                    <a:pt x="1130" y="1080"/>
                  </a:lnTo>
                  <a:lnTo>
                    <a:pt x="1130" y="1080"/>
                  </a:lnTo>
                  <a:close/>
                  <a:moveTo>
                    <a:pt x="1134" y="1088"/>
                  </a:moveTo>
                  <a:lnTo>
                    <a:pt x="1134" y="1088"/>
                  </a:lnTo>
                  <a:lnTo>
                    <a:pt x="1134" y="1090"/>
                  </a:lnTo>
                  <a:lnTo>
                    <a:pt x="1134" y="1086"/>
                  </a:lnTo>
                  <a:lnTo>
                    <a:pt x="1134" y="1082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close/>
                  <a:moveTo>
                    <a:pt x="1144" y="768"/>
                  </a:moveTo>
                  <a:lnTo>
                    <a:pt x="1144" y="768"/>
                  </a:lnTo>
                  <a:lnTo>
                    <a:pt x="1136" y="796"/>
                  </a:lnTo>
                  <a:lnTo>
                    <a:pt x="1136" y="796"/>
                  </a:lnTo>
                  <a:lnTo>
                    <a:pt x="1148" y="752"/>
                  </a:lnTo>
                  <a:lnTo>
                    <a:pt x="1148" y="752"/>
                  </a:lnTo>
                  <a:lnTo>
                    <a:pt x="1144" y="768"/>
                  </a:lnTo>
                  <a:lnTo>
                    <a:pt x="1144" y="768"/>
                  </a:lnTo>
                  <a:close/>
                  <a:moveTo>
                    <a:pt x="1146" y="1002"/>
                  </a:moveTo>
                  <a:lnTo>
                    <a:pt x="1150" y="998"/>
                  </a:lnTo>
                  <a:lnTo>
                    <a:pt x="1150" y="998"/>
                  </a:lnTo>
                  <a:lnTo>
                    <a:pt x="1148" y="1002"/>
                  </a:lnTo>
                  <a:lnTo>
                    <a:pt x="1148" y="1004"/>
                  </a:lnTo>
                  <a:lnTo>
                    <a:pt x="1146" y="1002"/>
                  </a:lnTo>
                  <a:lnTo>
                    <a:pt x="1146" y="1002"/>
                  </a:lnTo>
                  <a:close/>
                  <a:moveTo>
                    <a:pt x="1150" y="742"/>
                  </a:moveTo>
                  <a:lnTo>
                    <a:pt x="1150" y="742"/>
                  </a:lnTo>
                  <a:lnTo>
                    <a:pt x="1150" y="740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close/>
                  <a:moveTo>
                    <a:pt x="1138" y="186"/>
                  </a:moveTo>
                  <a:lnTo>
                    <a:pt x="1138" y="186"/>
                  </a:lnTo>
                  <a:lnTo>
                    <a:pt x="1156" y="184"/>
                  </a:lnTo>
                  <a:lnTo>
                    <a:pt x="1156" y="184"/>
                  </a:lnTo>
                  <a:lnTo>
                    <a:pt x="1154" y="186"/>
                  </a:lnTo>
                  <a:lnTo>
                    <a:pt x="1146" y="188"/>
                  </a:lnTo>
                  <a:lnTo>
                    <a:pt x="1142" y="186"/>
                  </a:lnTo>
                  <a:lnTo>
                    <a:pt x="1138" y="186"/>
                  </a:lnTo>
                  <a:lnTo>
                    <a:pt x="1138" y="186"/>
                  </a:lnTo>
                  <a:lnTo>
                    <a:pt x="1140" y="186"/>
                  </a:lnTo>
                  <a:lnTo>
                    <a:pt x="1142" y="186"/>
                  </a:lnTo>
                  <a:lnTo>
                    <a:pt x="1140" y="186"/>
                  </a:lnTo>
                  <a:lnTo>
                    <a:pt x="1138" y="186"/>
                  </a:lnTo>
                  <a:lnTo>
                    <a:pt x="1138" y="186"/>
                  </a:lnTo>
                  <a:close/>
                  <a:moveTo>
                    <a:pt x="1210" y="362"/>
                  </a:moveTo>
                  <a:lnTo>
                    <a:pt x="1210" y="362"/>
                  </a:lnTo>
                  <a:lnTo>
                    <a:pt x="1222" y="350"/>
                  </a:lnTo>
                  <a:lnTo>
                    <a:pt x="1210" y="362"/>
                  </a:lnTo>
                  <a:lnTo>
                    <a:pt x="1210" y="362"/>
                  </a:lnTo>
                  <a:lnTo>
                    <a:pt x="1212" y="362"/>
                  </a:lnTo>
                  <a:lnTo>
                    <a:pt x="1210" y="362"/>
                  </a:lnTo>
                  <a:lnTo>
                    <a:pt x="1210" y="362"/>
                  </a:lnTo>
                  <a:close/>
                  <a:moveTo>
                    <a:pt x="1240" y="480"/>
                  </a:moveTo>
                  <a:lnTo>
                    <a:pt x="1240" y="480"/>
                  </a:lnTo>
                  <a:lnTo>
                    <a:pt x="1246" y="482"/>
                  </a:lnTo>
                  <a:lnTo>
                    <a:pt x="1242" y="484"/>
                  </a:lnTo>
                  <a:lnTo>
                    <a:pt x="1220" y="484"/>
                  </a:lnTo>
                  <a:lnTo>
                    <a:pt x="1212" y="484"/>
                  </a:lnTo>
                  <a:lnTo>
                    <a:pt x="1210" y="482"/>
                  </a:lnTo>
                  <a:lnTo>
                    <a:pt x="1218" y="482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38" y="480"/>
                  </a:lnTo>
                  <a:lnTo>
                    <a:pt x="1236" y="480"/>
                  </a:lnTo>
                  <a:lnTo>
                    <a:pt x="1240" y="480"/>
                  </a:lnTo>
                  <a:lnTo>
                    <a:pt x="1240" y="480"/>
                  </a:lnTo>
                  <a:close/>
                  <a:moveTo>
                    <a:pt x="1226" y="1780"/>
                  </a:moveTo>
                  <a:lnTo>
                    <a:pt x="1226" y="1780"/>
                  </a:lnTo>
                  <a:lnTo>
                    <a:pt x="1240" y="1774"/>
                  </a:lnTo>
                  <a:lnTo>
                    <a:pt x="1254" y="1772"/>
                  </a:lnTo>
                  <a:lnTo>
                    <a:pt x="1270" y="1768"/>
                  </a:lnTo>
                  <a:lnTo>
                    <a:pt x="1284" y="1768"/>
                  </a:lnTo>
                  <a:lnTo>
                    <a:pt x="1290" y="1770"/>
                  </a:lnTo>
                  <a:lnTo>
                    <a:pt x="1296" y="1770"/>
                  </a:lnTo>
                  <a:lnTo>
                    <a:pt x="1298" y="1774"/>
                  </a:lnTo>
                  <a:lnTo>
                    <a:pt x="1300" y="1778"/>
                  </a:lnTo>
                  <a:lnTo>
                    <a:pt x="1298" y="1784"/>
                  </a:lnTo>
                  <a:lnTo>
                    <a:pt x="1294" y="1792"/>
                  </a:lnTo>
                  <a:lnTo>
                    <a:pt x="1294" y="1792"/>
                  </a:lnTo>
                  <a:lnTo>
                    <a:pt x="1292" y="1796"/>
                  </a:lnTo>
                  <a:lnTo>
                    <a:pt x="1288" y="1798"/>
                  </a:lnTo>
                  <a:lnTo>
                    <a:pt x="1280" y="1802"/>
                  </a:lnTo>
                  <a:lnTo>
                    <a:pt x="1270" y="1800"/>
                  </a:lnTo>
                  <a:lnTo>
                    <a:pt x="1260" y="1796"/>
                  </a:lnTo>
                  <a:lnTo>
                    <a:pt x="1242" y="1786"/>
                  </a:lnTo>
                  <a:lnTo>
                    <a:pt x="1226" y="1780"/>
                  </a:lnTo>
                  <a:lnTo>
                    <a:pt x="1226" y="1780"/>
                  </a:lnTo>
                  <a:lnTo>
                    <a:pt x="1234" y="1780"/>
                  </a:lnTo>
                  <a:lnTo>
                    <a:pt x="1226" y="1780"/>
                  </a:lnTo>
                  <a:lnTo>
                    <a:pt x="1226" y="1780"/>
                  </a:lnTo>
                  <a:close/>
                  <a:moveTo>
                    <a:pt x="1348" y="2194"/>
                  </a:moveTo>
                  <a:lnTo>
                    <a:pt x="1348" y="2194"/>
                  </a:lnTo>
                  <a:lnTo>
                    <a:pt x="1340" y="2196"/>
                  </a:lnTo>
                  <a:lnTo>
                    <a:pt x="1332" y="2198"/>
                  </a:lnTo>
                  <a:lnTo>
                    <a:pt x="1324" y="2196"/>
                  </a:lnTo>
                  <a:lnTo>
                    <a:pt x="1316" y="2194"/>
                  </a:lnTo>
                  <a:lnTo>
                    <a:pt x="1300" y="2186"/>
                  </a:lnTo>
                  <a:lnTo>
                    <a:pt x="1288" y="2176"/>
                  </a:lnTo>
                  <a:lnTo>
                    <a:pt x="1288" y="2176"/>
                  </a:lnTo>
                  <a:lnTo>
                    <a:pt x="1296" y="2178"/>
                  </a:lnTo>
                  <a:lnTo>
                    <a:pt x="1302" y="2176"/>
                  </a:lnTo>
                  <a:lnTo>
                    <a:pt x="1302" y="2176"/>
                  </a:lnTo>
                  <a:lnTo>
                    <a:pt x="1302" y="2174"/>
                  </a:lnTo>
                  <a:lnTo>
                    <a:pt x="1292" y="2172"/>
                  </a:lnTo>
                  <a:lnTo>
                    <a:pt x="1292" y="2172"/>
                  </a:lnTo>
                  <a:lnTo>
                    <a:pt x="1298" y="2166"/>
                  </a:lnTo>
                  <a:lnTo>
                    <a:pt x="1304" y="2160"/>
                  </a:lnTo>
                  <a:lnTo>
                    <a:pt x="1310" y="2156"/>
                  </a:lnTo>
                  <a:lnTo>
                    <a:pt x="1318" y="2152"/>
                  </a:lnTo>
                  <a:lnTo>
                    <a:pt x="1330" y="2150"/>
                  </a:lnTo>
                  <a:lnTo>
                    <a:pt x="1342" y="2152"/>
                  </a:lnTo>
                  <a:lnTo>
                    <a:pt x="1346" y="2156"/>
                  </a:lnTo>
                  <a:lnTo>
                    <a:pt x="1350" y="2158"/>
                  </a:lnTo>
                  <a:lnTo>
                    <a:pt x="1354" y="2164"/>
                  </a:lnTo>
                  <a:lnTo>
                    <a:pt x="1356" y="2168"/>
                  </a:lnTo>
                  <a:lnTo>
                    <a:pt x="1356" y="2174"/>
                  </a:lnTo>
                  <a:lnTo>
                    <a:pt x="1354" y="2180"/>
                  </a:lnTo>
                  <a:lnTo>
                    <a:pt x="1352" y="2186"/>
                  </a:lnTo>
                  <a:lnTo>
                    <a:pt x="1348" y="2194"/>
                  </a:lnTo>
                  <a:lnTo>
                    <a:pt x="1348" y="2194"/>
                  </a:lnTo>
                  <a:lnTo>
                    <a:pt x="1344" y="2196"/>
                  </a:lnTo>
                  <a:lnTo>
                    <a:pt x="1346" y="2194"/>
                  </a:lnTo>
                  <a:lnTo>
                    <a:pt x="1348" y="2192"/>
                  </a:lnTo>
                  <a:lnTo>
                    <a:pt x="1348" y="2194"/>
                  </a:lnTo>
                  <a:lnTo>
                    <a:pt x="1348" y="2194"/>
                  </a:lnTo>
                  <a:close/>
                  <a:moveTo>
                    <a:pt x="1402" y="1574"/>
                  </a:moveTo>
                  <a:lnTo>
                    <a:pt x="1402" y="1574"/>
                  </a:lnTo>
                  <a:lnTo>
                    <a:pt x="1388" y="1578"/>
                  </a:lnTo>
                  <a:lnTo>
                    <a:pt x="1376" y="1582"/>
                  </a:lnTo>
                  <a:lnTo>
                    <a:pt x="1376" y="1582"/>
                  </a:lnTo>
                  <a:lnTo>
                    <a:pt x="1378" y="1580"/>
                  </a:lnTo>
                  <a:lnTo>
                    <a:pt x="1380" y="1578"/>
                  </a:lnTo>
                  <a:lnTo>
                    <a:pt x="1378" y="1574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2" y="1562"/>
                  </a:lnTo>
                  <a:lnTo>
                    <a:pt x="1362" y="1560"/>
                  </a:lnTo>
                  <a:lnTo>
                    <a:pt x="1364" y="1560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8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2" y="1570"/>
                  </a:lnTo>
                  <a:lnTo>
                    <a:pt x="1372" y="1570"/>
                  </a:lnTo>
                  <a:lnTo>
                    <a:pt x="1376" y="1574"/>
                  </a:lnTo>
                  <a:lnTo>
                    <a:pt x="1378" y="1574"/>
                  </a:lnTo>
                  <a:lnTo>
                    <a:pt x="1380" y="1572"/>
                  </a:lnTo>
                  <a:lnTo>
                    <a:pt x="1380" y="1566"/>
                  </a:lnTo>
                  <a:lnTo>
                    <a:pt x="1376" y="1554"/>
                  </a:lnTo>
                  <a:lnTo>
                    <a:pt x="1374" y="1548"/>
                  </a:lnTo>
                  <a:lnTo>
                    <a:pt x="1372" y="1546"/>
                  </a:lnTo>
                  <a:lnTo>
                    <a:pt x="1372" y="1546"/>
                  </a:lnTo>
                  <a:lnTo>
                    <a:pt x="1380" y="1542"/>
                  </a:lnTo>
                  <a:lnTo>
                    <a:pt x="1390" y="1542"/>
                  </a:lnTo>
                  <a:lnTo>
                    <a:pt x="1396" y="1544"/>
                  </a:lnTo>
                  <a:lnTo>
                    <a:pt x="1404" y="1546"/>
                  </a:lnTo>
                  <a:lnTo>
                    <a:pt x="1408" y="1552"/>
                  </a:lnTo>
                  <a:lnTo>
                    <a:pt x="1410" y="1558"/>
                  </a:lnTo>
                  <a:lnTo>
                    <a:pt x="1408" y="1564"/>
                  </a:lnTo>
                  <a:lnTo>
                    <a:pt x="1402" y="1574"/>
                  </a:lnTo>
                  <a:lnTo>
                    <a:pt x="1402" y="1574"/>
                  </a:lnTo>
                  <a:lnTo>
                    <a:pt x="1400" y="1574"/>
                  </a:lnTo>
                  <a:lnTo>
                    <a:pt x="1400" y="1572"/>
                  </a:lnTo>
                  <a:lnTo>
                    <a:pt x="1402" y="1572"/>
                  </a:lnTo>
                  <a:lnTo>
                    <a:pt x="1402" y="1574"/>
                  </a:lnTo>
                  <a:lnTo>
                    <a:pt x="1402" y="1574"/>
                  </a:lnTo>
                  <a:close/>
                  <a:moveTo>
                    <a:pt x="1430" y="1200"/>
                  </a:moveTo>
                  <a:lnTo>
                    <a:pt x="1430" y="1200"/>
                  </a:lnTo>
                  <a:lnTo>
                    <a:pt x="1426" y="1206"/>
                  </a:lnTo>
                  <a:lnTo>
                    <a:pt x="1422" y="1208"/>
                  </a:lnTo>
                  <a:lnTo>
                    <a:pt x="1416" y="1210"/>
                  </a:lnTo>
                  <a:lnTo>
                    <a:pt x="1410" y="1210"/>
                  </a:lnTo>
                  <a:lnTo>
                    <a:pt x="1406" y="1208"/>
                  </a:lnTo>
                  <a:lnTo>
                    <a:pt x="1402" y="1204"/>
                  </a:lnTo>
                  <a:lnTo>
                    <a:pt x="1400" y="1198"/>
                  </a:lnTo>
                  <a:lnTo>
                    <a:pt x="1400" y="1192"/>
                  </a:lnTo>
                  <a:lnTo>
                    <a:pt x="1400" y="1192"/>
                  </a:lnTo>
                  <a:lnTo>
                    <a:pt x="1414" y="1186"/>
                  </a:lnTo>
                  <a:lnTo>
                    <a:pt x="1418" y="1184"/>
                  </a:lnTo>
                  <a:lnTo>
                    <a:pt x="1422" y="1184"/>
                  </a:lnTo>
                  <a:lnTo>
                    <a:pt x="1426" y="1186"/>
                  </a:lnTo>
                  <a:lnTo>
                    <a:pt x="1428" y="119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28" y="1206"/>
                  </a:lnTo>
                  <a:lnTo>
                    <a:pt x="1430" y="1204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close/>
                  <a:moveTo>
                    <a:pt x="1430" y="374"/>
                  </a:moveTo>
                  <a:lnTo>
                    <a:pt x="1430" y="374"/>
                  </a:lnTo>
                  <a:lnTo>
                    <a:pt x="1424" y="372"/>
                  </a:lnTo>
                  <a:lnTo>
                    <a:pt x="1420" y="370"/>
                  </a:lnTo>
                  <a:lnTo>
                    <a:pt x="1418" y="366"/>
                  </a:lnTo>
                  <a:lnTo>
                    <a:pt x="1420" y="358"/>
                  </a:lnTo>
                  <a:lnTo>
                    <a:pt x="1420" y="358"/>
                  </a:lnTo>
                  <a:lnTo>
                    <a:pt x="1432" y="358"/>
                  </a:lnTo>
                  <a:lnTo>
                    <a:pt x="1444" y="360"/>
                  </a:lnTo>
                  <a:lnTo>
                    <a:pt x="1448" y="362"/>
                  </a:lnTo>
                  <a:lnTo>
                    <a:pt x="1446" y="364"/>
                  </a:lnTo>
                  <a:lnTo>
                    <a:pt x="1442" y="368"/>
                  </a:lnTo>
                  <a:lnTo>
                    <a:pt x="1430" y="374"/>
                  </a:lnTo>
                  <a:lnTo>
                    <a:pt x="1430" y="374"/>
                  </a:lnTo>
                  <a:lnTo>
                    <a:pt x="1432" y="374"/>
                  </a:lnTo>
                  <a:lnTo>
                    <a:pt x="1430" y="374"/>
                  </a:lnTo>
                  <a:lnTo>
                    <a:pt x="1430" y="374"/>
                  </a:lnTo>
                  <a:close/>
                  <a:moveTo>
                    <a:pt x="1468" y="468"/>
                  </a:moveTo>
                  <a:lnTo>
                    <a:pt x="1468" y="468"/>
                  </a:lnTo>
                  <a:lnTo>
                    <a:pt x="1456" y="474"/>
                  </a:lnTo>
                  <a:lnTo>
                    <a:pt x="1448" y="474"/>
                  </a:lnTo>
                  <a:lnTo>
                    <a:pt x="1446" y="472"/>
                  </a:lnTo>
                  <a:lnTo>
                    <a:pt x="1444" y="470"/>
                  </a:lnTo>
                  <a:lnTo>
                    <a:pt x="1444" y="470"/>
                  </a:lnTo>
                  <a:lnTo>
                    <a:pt x="1460" y="456"/>
                  </a:lnTo>
                  <a:lnTo>
                    <a:pt x="1470" y="452"/>
                  </a:lnTo>
                  <a:lnTo>
                    <a:pt x="1472" y="452"/>
                  </a:lnTo>
                  <a:lnTo>
                    <a:pt x="1472" y="456"/>
                  </a:lnTo>
                  <a:lnTo>
                    <a:pt x="1468" y="468"/>
                  </a:lnTo>
                  <a:lnTo>
                    <a:pt x="1468" y="468"/>
                  </a:lnTo>
                  <a:lnTo>
                    <a:pt x="1466" y="468"/>
                  </a:lnTo>
                  <a:lnTo>
                    <a:pt x="1468" y="468"/>
                  </a:lnTo>
                  <a:lnTo>
                    <a:pt x="1468" y="468"/>
                  </a:lnTo>
                  <a:close/>
                  <a:moveTo>
                    <a:pt x="1476" y="232"/>
                  </a:moveTo>
                  <a:lnTo>
                    <a:pt x="1476" y="232"/>
                  </a:lnTo>
                  <a:lnTo>
                    <a:pt x="1476" y="228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close/>
                  <a:moveTo>
                    <a:pt x="1526" y="2270"/>
                  </a:moveTo>
                  <a:lnTo>
                    <a:pt x="1526" y="2270"/>
                  </a:lnTo>
                  <a:lnTo>
                    <a:pt x="1510" y="2276"/>
                  </a:lnTo>
                  <a:lnTo>
                    <a:pt x="1500" y="2278"/>
                  </a:lnTo>
                  <a:lnTo>
                    <a:pt x="1496" y="2278"/>
                  </a:lnTo>
                  <a:lnTo>
                    <a:pt x="1494" y="2276"/>
                  </a:lnTo>
                  <a:lnTo>
                    <a:pt x="1496" y="2272"/>
                  </a:lnTo>
                  <a:lnTo>
                    <a:pt x="1498" y="2266"/>
                  </a:lnTo>
                  <a:lnTo>
                    <a:pt x="1512" y="2254"/>
                  </a:lnTo>
                  <a:lnTo>
                    <a:pt x="1526" y="2244"/>
                  </a:lnTo>
                  <a:lnTo>
                    <a:pt x="1532" y="2242"/>
                  </a:lnTo>
                  <a:lnTo>
                    <a:pt x="1536" y="2240"/>
                  </a:lnTo>
                  <a:lnTo>
                    <a:pt x="1538" y="2242"/>
                  </a:lnTo>
                  <a:lnTo>
                    <a:pt x="1538" y="2248"/>
                  </a:lnTo>
                  <a:lnTo>
                    <a:pt x="1534" y="2256"/>
                  </a:lnTo>
                  <a:lnTo>
                    <a:pt x="1526" y="2270"/>
                  </a:lnTo>
                  <a:lnTo>
                    <a:pt x="1526" y="2270"/>
                  </a:lnTo>
                  <a:lnTo>
                    <a:pt x="1522" y="2270"/>
                  </a:lnTo>
                  <a:lnTo>
                    <a:pt x="1524" y="2270"/>
                  </a:lnTo>
                  <a:lnTo>
                    <a:pt x="1526" y="2268"/>
                  </a:lnTo>
                  <a:lnTo>
                    <a:pt x="1526" y="2270"/>
                  </a:lnTo>
                  <a:lnTo>
                    <a:pt x="1526" y="2270"/>
                  </a:lnTo>
                  <a:close/>
                  <a:moveTo>
                    <a:pt x="1540" y="2300"/>
                  </a:moveTo>
                  <a:lnTo>
                    <a:pt x="1540" y="2300"/>
                  </a:lnTo>
                  <a:lnTo>
                    <a:pt x="1556" y="2296"/>
                  </a:lnTo>
                  <a:lnTo>
                    <a:pt x="1540" y="2300"/>
                  </a:lnTo>
                  <a:lnTo>
                    <a:pt x="1540" y="2300"/>
                  </a:lnTo>
                  <a:lnTo>
                    <a:pt x="1542" y="2300"/>
                  </a:lnTo>
                  <a:lnTo>
                    <a:pt x="1544" y="2302"/>
                  </a:lnTo>
                  <a:lnTo>
                    <a:pt x="1544" y="2302"/>
                  </a:lnTo>
                  <a:lnTo>
                    <a:pt x="1540" y="2300"/>
                  </a:lnTo>
                  <a:lnTo>
                    <a:pt x="1540" y="2300"/>
                  </a:lnTo>
                  <a:close/>
                  <a:moveTo>
                    <a:pt x="1574" y="1144"/>
                  </a:moveTo>
                  <a:lnTo>
                    <a:pt x="1574" y="1144"/>
                  </a:lnTo>
                  <a:lnTo>
                    <a:pt x="1574" y="1138"/>
                  </a:lnTo>
                  <a:lnTo>
                    <a:pt x="1570" y="1134"/>
                  </a:lnTo>
                  <a:lnTo>
                    <a:pt x="1556" y="1124"/>
                  </a:lnTo>
                  <a:lnTo>
                    <a:pt x="1552" y="1120"/>
                  </a:lnTo>
                  <a:lnTo>
                    <a:pt x="1548" y="1114"/>
                  </a:lnTo>
                  <a:lnTo>
                    <a:pt x="1550" y="1106"/>
                  </a:lnTo>
                  <a:lnTo>
                    <a:pt x="1554" y="1098"/>
                  </a:lnTo>
                  <a:lnTo>
                    <a:pt x="1554" y="1098"/>
                  </a:lnTo>
                  <a:lnTo>
                    <a:pt x="1570" y="1086"/>
                  </a:lnTo>
                  <a:lnTo>
                    <a:pt x="1576" y="1082"/>
                  </a:lnTo>
                  <a:lnTo>
                    <a:pt x="1582" y="1082"/>
                  </a:lnTo>
                  <a:lnTo>
                    <a:pt x="1584" y="1084"/>
                  </a:lnTo>
                  <a:lnTo>
                    <a:pt x="1588" y="1086"/>
                  </a:lnTo>
                  <a:lnTo>
                    <a:pt x="1590" y="1094"/>
                  </a:lnTo>
                  <a:lnTo>
                    <a:pt x="1588" y="1106"/>
                  </a:lnTo>
                  <a:lnTo>
                    <a:pt x="1586" y="1120"/>
                  </a:lnTo>
                  <a:lnTo>
                    <a:pt x="1580" y="1134"/>
                  </a:lnTo>
                  <a:lnTo>
                    <a:pt x="1574" y="1144"/>
                  </a:lnTo>
                  <a:lnTo>
                    <a:pt x="1574" y="1144"/>
                  </a:lnTo>
                  <a:lnTo>
                    <a:pt x="1576" y="1138"/>
                  </a:lnTo>
                  <a:lnTo>
                    <a:pt x="1576" y="1138"/>
                  </a:lnTo>
                  <a:lnTo>
                    <a:pt x="1576" y="1140"/>
                  </a:lnTo>
                  <a:lnTo>
                    <a:pt x="1574" y="1144"/>
                  </a:lnTo>
                  <a:lnTo>
                    <a:pt x="1574" y="1144"/>
                  </a:lnTo>
                  <a:close/>
                  <a:moveTo>
                    <a:pt x="1598" y="1880"/>
                  </a:moveTo>
                  <a:lnTo>
                    <a:pt x="1598" y="1880"/>
                  </a:lnTo>
                  <a:lnTo>
                    <a:pt x="1612" y="1878"/>
                  </a:lnTo>
                  <a:lnTo>
                    <a:pt x="1622" y="1876"/>
                  </a:lnTo>
                  <a:lnTo>
                    <a:pt x="1628" y="1876"/>
                  </a:lnTo>
                  <a:lnTo>
                    <a:pt x="1632" y="1878"/>
                  </a:lnTo>
                  <a:lnTo>
                    <a:pt x="1636" y="1882"/>
                  </a:lnTo>
                  <a:lnTo>
                    <a:pt x="1640" y="1888"/>
                  </a:lnTo>
                  <a:lnTo>
                    <a:pt x="1640" y="1888"/>
                  </a:lnTo>
                  <a:lnTo>
                    <a:pt x="1628" y="1892"/>
                  </a:lnTo>
                  <a:lnTo>
                    <a:pt x="1616" y="1892"/>
                  </a:lnTo>
                  <a:lnTo>
                    <a:pt x="1606" y="1888"/>
                  </a:lnTo>
                  <a:lnTo>
                    <a:pt x="1598" y="1880"/>
                  </a:lnTo>
                  <a:lnTo>
                    <a:pt x="1598" y="1880"/>
                  </a:lnTo>
                  <a:lnTo>
                    <a:pt x="1604" y="1882"/>
                  </a:lnTo>
                  <a:lnTo>
                    <a:pt x="1606" y="1884"/>
                  </a:lnTo>
                  <a:lnTo>
                    <a:pt x="1606" y="1884"/>
                  </a:lnTo>
                  <a:lnTo>
                    <a:pt x="1604" y="1884"/>
                  </a:lnTo>
                  <a:lnTo>
                    <a:pt x="1598" y="1880"/>
                  </a:lnTo>
                  <a:lnTo>
                    <a:pt x="1598" y="1880"/>
                  </a:lnTo>
                  <a:close/>
                  <a:moveTo>
                    <a:pt x="1652" y="1444"/>
                  </a:moveTo>
                  <a:lnTo>
                    <a:pt x="1652" y="1444"/>
                  </a:lnTo>
                  <a:lnTo>
                    <a:pt x="1642" y="1438"/>
                  </a:lnTo>
                  <a:lnTo>
                    <a:pt x="1642" y="1438"/>
                  </a:lnTo>
                  <a:lnTo>
                    <a:pt x="1648" y="1438"/>
                  </a:lnTo>
                  <a:lnTo>
                    <a:pt x="1652" y="1440"/>
                  </a:lnTo>
                  <a:lnTo>
                    <a:pt x="1652" y="1444"/>
                  </a:lnTo>
                  <a:lnTo>
                    <a:pt x="1652" y="1444"/>
                  </a:lnTo>
                  <a:close/>
                  <a:moveTo>
                    <a:pt x="1682" y="1442"/>
                  </a:moveTo>
                  <a:lnTo>
                    <a:pt x="1682" y="1442"/>
                  </a:lnTo>
                  <a:lnTo>
                    <a:pt x="1674" y="1442"/>
                  </a:lnTo>
                  <a:lnTo>
                    <a:pt x="1666" y="1444"/>
                  </a:lnTo>
                  <a:lnTo>
                    <a:pt x="1664" y="1444"/>
                  </a:lnTo>
                  <a:lnTo>
                    <a:pt x="1662" y="1442"/>
                  </a:lnTo>
                  <a:lnTo>
                    <a:pt x="1662" y="1440"/>
                  </a:lnTo>
                  <a:lnTo>
                    <a:pt x="1664" y="1436"/>
                  </a:lnTo>
                  <a:lnTo>
                    <a:pt x="1664" y="1436"/>
                  </a:lnTo>
                  <a:lnTo>
                    <a:pt x="1664" y="1440"/>
                  </a:lnTo>
                  <a:lnTo>
                    <a:pt x="1666" y="1442"/>
                  </a:lnTo>
                  <a:lnTo>
                    <a:pt x="1670" y="1444"/>
                  </a:lnTo>
                  <a:lnTo>
                    <a:pt x="1674" y="1444"/>
                  </a:lnTo>
                  <a:lnTo>
                    <a:pt x="1678" y="1442"/>
                  </a:lnTo>
                  <a:lnTo>
                    <a:pt x="1680" y="1438"/>
                  </a:lnTo>
                  <a:lnTo>
                    <a:pt x="1680" y="1434"/>
                  </a:lnTo>
                  <a:lnTo>
                    <a:pt x="1680" y="1430"/>
                  </a:lnTo>
                  <a:lnTo>
                    <a:pt x="1680" y="1430"/>
                  </a:lnTo>
                  <a:lnTo>
                    <a:pt x="1672" y="1426"/>
                  </a:lnTo>
                  <a:lnTo>
                    <a:pt x="1666" y="1426"/>
                  </a:lnTo>
                  <a:lnTo>
                    <a:pt x="1660" y="1428"/>
                  </a:lnTo>
                  <a:lnTo>
                    <a:pt x="1656" y="1432"/>
                  </a:lnTo>
                  <a:lnTo>
                    <a:pt x="1656" y="1432"/>
                  </a:lnTo>
                  <a:lnTo>
                    <a:pt x="1656" y="1430"/>
                  </a:lnTo>
                  <a:lnTo>
                    <a:pt x="1656" y="1428"/>
                  </a:lnTo>
                  <a:lnTo>
                    <a:pt x="1644" y="1430"/>
                  </a:lnTo>
                  <a:lnTo>
                    <a:pt x="1644" y="1430"/>
                  </a:lnTo>
                  <a:lnTo>
                    <a:pt x="1660" y="1424"/>
                  </a:lnTo>
                  <a:lnTo>
                    <a:pt x="1670" y="1422"/>
                  </a:lnTo>
                  <a:lnTo>
                    <a:pt x="1678" y="1420"/>
                  </a:lnTo>
                  <a:lnTo>
                    <a:pt x="1686" y="1422"/>
                  </a:lnTo>
                  <a:lnTo>
                    <a:pt x="1688" y="1422"/>
                  </a:lnTo>
                  <a:lnTo>
                    <a:pt x="1690" y="1424"/>
                  </a:lnTo>
                  <a:lnTo>
                    <a:pt x="1690" y="1428"/>
                  </a:lnTo>
                  <a:lnTo>
                    <a:pt x="1688" y="1432"/>
                  </a:lnTo>
                  <a:lnTo>
                    <a:pt x="1682" y="1442"/>
                  </a:lnTo>
                  <a:lnTo>
                    <a:pt x="1682" y="1442"/>
                  </a:lnTo>
                  <a:lnTo>
                    <a:pt x="1682" y="1440"/>
                  </a:lnTo>
                  <a:lnTo>
                    <a:pt x="1682" y="1442"/>
                  </a:lnTo>
                  <a:lnTo>
                    <a:pt x="1682" y="1442"/>
                  </a:lnTo>
                  <a:close/>
                  <a:moveTo>
                    <a:pt x="1724" y="2280"/>
                  </a:moveTo>
                  <a:lnTo>
                    <a:pt x="1724" y="2280"/>
                  </a:lnTo>
                  <a:lnTo>
                    <a:pt x="1734" y="2280"/>
                  </a:lnTo>
                  <a:lnTo>
                    <a:pt x="1744" y="2280"/>
                  </a:lnTo>
                  <a:lnTo>
                    <a:pt x="1752" y="2284"/>
                  </a:lnTo>
                  <a:lnTo>
                    <a:pt x="1760" y="2290"/>
                  </a:lnTo>
                  <a:lnTo>
                    <a:pt x="1760" y="2290"/>
                  </a:lnTo>
                  <a:lnTo>
                    <a:pt x="1762" y="2298"/>
                  </a:lnTo>
                  <a:lnTo>
                    <a:pt x="1758" y="2304"/>
                  </a:lnTo>
                  <a:lnTo>
                    <a:pt x="1752" y="2308"/>
                  </a:lnTo>
                  <a:lnTo>
                    <a:pt x="1746" y="2310"/>
                  </a:lnTo>
                  <a:lnTo>
                    <a:pt x="1730" y="2312"/>
                  </a:lnTo>
                  <a:lnTo>
                    <a:pt x="1720" y="2312"/>
                  </a:lnTo>
                  <a:lnTo>
                    <a:pt x="1720" y="2312"/>
                  </a:lnTo>
                  <a:lnTo>
                    <a:pt x="1718" y="2306"/>
                  </a:lnTo>
                  <a:lnTo>
                    <a:pt x="1716" y="2296"/>
                  </a:lnTo>
                  <a:lnTo>
                    <a:pt x="1716" y="2290"/>
                  </a:lnTo>
                  <a:lnTo>
                    <a:pt x="1718" y="2286"/>
                  </a:lnTo>
                  <a:lnTo>
                    <a:pt x="1720" y="2282"/>
                  </a:lnTo>
                  <a:lnTo>
                    <a:pt x="1724" y="2280"/>
                  </a:lnTo>
                  <a:lnTo>
                    <a:pt x="1724" y="2280"/>
                  </a:lnTo>
                  <a:lnTo>
                    <a:pt x="1728" y="2282"/>
                  </a:lnTo>
                  <a:lnTo>
                    <a:pt x="1722" y="2282"/>
                  </a:lnTo>
                  <a:lnTo>
                    <a:pt x="1718" y="2282"/>
                  </a:lnTo>
                  <a:lnTo>
                    <a:pt x="1724" y="2280"/>
                  </a:lnTo>
                  <a:lnTo>
                    <a:pt x="1724" y="2280"/>
                  </a:lnTo>
                  <a:close/>
                  <a:moveTo>
                    <a:pt x="1756" y="2616"/>
                  </a:moveTo>
                  <a:lnTo>
                    <a:pt x="1756" y="2616"/>
                  </a:lnTo>
                  <a:lnTo>
                    <a:pt x="1706" y="2626"/>
                  </a:lnTo>
                  <a:lnTo>
                    <a:pt x="1706" y="2626"/>
                  </a:lnTo>
                  <a:lnTo>
                    <a:pt x="1714" y="2620"/>
                  </a:lnTo>
                  <a:lnTo>
                    <a:pt x="1724" y="2616"/>
                  </a:lnTo>
                  <a:lnTo>
                    <a:pt x="1750" y="2606"/>
                  </a:lnTo>
                  <a:lnTo>
                    <a:pt x="1760" y="2604"/>
                  </a:lnTo>
                  <a:lnTo>
                    <a:pt x="1766" y="2604"/>
                  </a:lnTo>
                  <a:lnTo>
                    <a:pt x="1766" y="2606"/>
                  </a:lnTo>
                  <a:lnTo>
                    <a:pt x="1766" y="2608"/>
                  </a:lnTo>
                  <a:lnTo>
                    <a:pt x="1756" y="2616"/>
                  </a:lnTo>
                  <a:lnTo>
                    <a:pt x="1756" y="2616"/>
                  </a:lnTo>
                  <a:lnTo>
                    <a:pt x="1752" y="2620"/>
                  </a:lnTo>
                  <a:lnTo>
                    <a:pt x="1756" y="2616"/>
                  </a:lnTo>
                  <a:lnTo>
                    <a:pt x="1756" y="2616"/>
                  </a:lnTo>
                  <a:close/>
                  <a:moveTo>
                    <a:pt x="1784" y="116"/>
                  </a:moveTo>
                  <a:lnTo>
                    <a:pt x="1784" y="116"/>
                  </a:lnTo>
                  <a:lnTo>
                    <a:pt x="1780" y="120"/>
                  </a:lnTo>
                  <a:lnTo>
                    <a:pt x="1776" y="124"/>
                  </a:lnTo>
                  <a:lnTo>
                    <a:pt x="1762" y="130"/>
                  </a:lnTo>
                  <a:lnTo>
                    <a:pt x="1750" y="136"/>
                  </a:lnTo>
                  <a:lnTo>
                    <a:pt x="1744" y="140"/>
                  </a:lnTo>
                  <a:lnTo>
                    <a:pt x="1740" y="144"/>
                  </a:lnTo>
                  <a:lnTo>
                    <a:pt x="1740" y="144"/>
                  </a:lnTo>
                  <a:lnTo>
                    <a:pt x="1738" y="146"/>
                  </a:lnTo>
                  <a:lnTo>
                    <a:pt x="1742" y="142"/>
                  </a:lnTo>
                  <a:lnTo>
                    <a:pt x="1760" y="124"/>
                  </a:lnTo>
                  <a:lnTo>
                    <a:pt x="1780" y="110"/>
                  </a:lnTo>
                  <a:lnTo>
                    <a:pt x="1782" y="110"/>
                  </a:lnTo>
                  <a:lnTo>
                    <a:pt x="1784" y="110"/>
                  </a:lnTo>
                  <a:lnTo>
                    <a:pt x="1784" y="112"/>
                  </a:lnTo>
                  <a:lnTo>
                    <a:pt x="1784" y="116"/>
                  </a:lnTo>
                  <a:lnTo>
                    <a:pt x="1784" y="116"/>
                  </a:lnTo>
                  <a:lnTo>
                    <a:pt x="1782" y="118"/>
                  </a:lnTo>
                  <a:lnTo>
                    <a:pt x="1784" y="116"/>
                  </a:lnTo>
                  <a:lnTo>
                    <a:pt x="1784" y="116"/>
                  </a:lnTo>
                  <a:close/>
                  <a:moveTo>
                    <a:pt x="1864" y="150"/>
                  </a:moveTo>
                  <a:lnTo>
                    <a:pt x="1864" y="150"/>
                  </a:lnTo>
                  <a:lnTo>
                    <a:pt x="1860" y="144"/>
                  </a:lnTo>
                  <a:lnTo>
                    <a:pt x="1858" y="136"/>
                  </a:lnTo>
                  <a:lnTo>
                    <a:pt x="1858" y="128"/>
                  </a:lnTo>
                  <a:lnTo>
                    <a:pt x="1860" y="122"/>
                  </a:lnTo>
                  <a:lnTo>
                    <a:pt x="1860" y="118"/>
                  </a:lnTo>
                  <a:lnTo>
                    <a:pt x="1864" y="116"/>
                  </a:lnTo>
                  <a:lnTo>
                    <a:pt x="1868" y="116"/>
                  </a:lnTo>
                  <a:lnTo>
                    <a:pt x="1874" y="116"/>
                  </a:lnTo>
                  <a:lnTo>
                    <a:pt x="1888" y="122"/>
                  </a:lnTo>
                  <a:lnTo>
                    <a:pt x="1888" y="122"/>
                  </a:lnTo>
                  <a:lnTo>
                    <a:pt x="1888" y="136"/>
                  </a:lnTo>
                  <a:lnTo>
                    <a:pt x="1886" y="140"/>
                  </a:lnTo>
                  <a:lnTo>
                    <a:pt x="1884" y="144"/>
                  </a:lnTo>
                  <a:lnTo>
                    <a:pt x="1880" y="148"/>
                  </a:lnTo>
                  <a:lnTo>
                    <a:pt x="1876" y="150"/>
                  </a:lnTo>
                  <a:lnTo>
                    <a:pt x="1864" y="150"/>
                  </a:lnTo>
                  <a:lnTo>
                    <a:pt x="1864" y="150"/>
                  </a:lnTo>
                  <a:lnTo>
                    <a:pt x="1866" y="150"/>
                  </a:lnTo>
                  <a:lnTo>
                    <a:pt x="1864" y="150"/>
                  </a:lnTo>
                  <a:lnTo>
                    <a:pt x="1864" y="150"/>
                  </a:lnTo>
                  <a:close/>
                  <a:moveTo>
                    <a:pt x="1906" y="2380"/>
                  </a:moveTo>
                  <a:lnTo>
                    <a:pt x="1906" y="2380"/>
                  </a:lnTo>
                  <a:lnTo>
                    <a:pt x="1906" y="2380"/>
                  </a:lnTo>
                  <a:lnTo>
                    <a:pt x="1904" y="2378"/>
                  </a:lnTo>
                  <a:lnTo>
                    <a:pt x="1894" y="2372"/>
                  </a:lnTo>
                  <a:lnTo>
                    <a:pt x="1886" y="2364"/>
                  </a:lnTo>
                  <a:lnTo>
                    <a:pt x="1884" y="2362"/>
                  </a:lnTo>
                  <a:lnTo>
                    <a:pt x="1886" y="2362"/>
                  </a:lnTo>
                  <a:lnTo>
                    <a:pt x="1886" y="2362"/>
                  </a:lnTo>
                  <a:lnTo>
                    <a:pt x="1894" y="2358"/>
                  </a:lnTo>
                  <a:lnTo>
                    <a:pt x="1902" y="2356"/>
                  </a:lnTo>
                  <a:lnTo>
                    <a:pt x="1906" y="2356"/>
                  </a:lnTo>
                  <a:lnTo>
                    <a:pt x="1910" y="2358"/>
                  </a:lnTo>
                  <a:lnTo>
                    <a:pt x="1910" y="2362"/>
                  </a:lnTo>
                  <a:lnTo>
                    <a:pt x="1910" y="2366"/>
                  </a:lnTo>
                  <a:lnTo>
                    <a:pt x="1906" y="2380"/>
                  </a:lnTo>
                  <a:lnTo>
                    <a:pt x="1906" y="2380"/>
                  </a:lnTo>
                  <a:lnTo>
                    <a:pt x="1906" y="2376"/>
                  </a:lnTo>
                  <a:lnTo>
                    <a:pt x="1906" y="2380"/>
                  </a:lnTo>
                  <a:lnTo>
                    <a:pt x="1906" y="2380"/>
                  </a:lnTo>
                  <a:close/>
                  <a:moveTo>
                    <a:pt x="1964" y="50"/>
                  </a:moveTo>
                  <a:lnTo>
                    <a:pt x="1964" y="50"/>
                  </a:lnTo>
                  <a:lnTo>
                    <a:pt x="1902" y="50"/>
                  </a:lnTo>
                  <a:lnTo>
                    <a:pt x="1902" y="50"/>
                  </a:lnTo>
                  <a:lnTo>
                    <a:pt x="1944" y="50"/>
                  </a:lnTo>
                  <a:lnTo>
                    <a:pt x="1966" y="50"/>
                  </a:lnTo>
                  <a:lnTo>
                    <a:pt x="1964" y="50"/>
                  </a:lnTo>
                  <a:lnTo>
                    <a:pt x="1964" y="50"/>
                  </a:lnTo>
                  <a:close/>
                  <a:moveTo>
                    <a:pt x="2658" y="288"/>
                  </a:moveTo>
                  <a:lnTo>
                    <a:pt x="2658" y="288"/>
                  </a:lnTo>
                  <a:lnTo>
                    <a:pt x="2664" y="292"/>
                  </a:lnTo>
                  <a:lnTo>
                    <a:pt x="2666" y="296"/>
                  </a:lnTo>
                  <a:lnTo>
                    <a:pt x="2664" y="296"/>
                  </a:lnTo>
                  <a:lnTo>
                    <a:pt x="2660" y="296"/>
                  </a:lnTo>
                  <a:lnTo>
                    <a:pt x="2654" y="294"/>
                  </a:lnTo>
                  <a:lnTo>
                    <a:pt x="2654" y="292"/>
                  </a:lnTo>
                  <a:lnTo>
                    <a:pt x="2658" y="288"/>
                  </a:lnTo>
                  <a:lnTo>
                    <a:pt x="2658" y="288"/>
                  </a:lnTo>
                  <a:lnTo>
                    <a:pt x="2658" y="290"/>
                  </a:lnTo>
                  <a:lnTo>
                    <a:pt x="2656" y="290"/>
                  </a:lnTo>
                  <a:lnTo>
                    <a:pt x="2656" y="290"/>
                  </a:lnTo>
                  <a:lnTo>
                    <a:pt x="2658" y="288"/>
                  </a:lnTo>
                  <a:lnTo>
                    <a:pt x="2658" y="288"/>
                  </a:lnTo>
                  <a:close/>
                  <a:moveTo>
                    <a:pt x="2556" y="72"/>
                  </a:moveTo>
                  <a:lnTo>
                    <a:pt x="2556" y="72"/>
                  </a:lnTo>
                  <a:lnTo>
                    <a:pt x="2556" y="76"/>
                  </a:lnTo>
                  <a:lnTo>
                    <a:pt x="2556" y="78"/>
                  </a:lnTo>
                  <a:lnTo>
                    <a:pt x="2554" y="78"/>
                  </a:lnTo>
                  <a:lnTo>
                    <a:pt x="2552" y="78"/>
                  </a:lnTo>
                  <a:lnTo>
                    <a:pt x="2550" y="76"/>
                  </a:lnTo>
                  <a:lnTo>
                    <a:pt x="2550" y="72"/>
                  </a:lnTo>
                  <a:lnTo>
                    <a:pt x="2552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4" y="72"/>
                  </a:lnTo>
                  <a:lnTo>
                    <a:pt x="2554" y="72"/>
                  </a:lnTo>
                  <a:lnTo>
                    <a:pt x="2556" y="72"/>
                  </a:lnTo>
                  <a:lnTo>
                    <a:pt x="2556" y="72"/>
                  </a:lnTo>
                  <a:close/>
                  <a:moveTo>
                    <a:pt x="2376" y="120"/>
                  </a:moveTo>
                  <a:lnTo>
                    <a:pt x="2376" y="120"/>
                  </a:lnTo>
                  <a:lnTo>
                    <a:pt x="2380" y="122"/>
                  </a:lnTo>
                  <a:lnTo>
                    <a:pt x="2380" y="122"/>
                  </a:lnTo>
                  <a:lnTo>
                    <a:pt x="2378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close/>
                  <a:moveTo>
                    <a:pt x="2352" y="130"/>
                  </a:moveTo>
                  <a:lnTo>
                    <a:pt x="2352" y="130"/>
                  </a:lnTo>
                  <a:lnTo>
                    <a:pt x="2364" y="134"/>
                  </a:lnTo>
                  <a:lnTo>
                    <a:pt x="2364" y="136"/>
                  </a:lnTo>
                  <a:lnTo>
                    <a:pt x="2362" y="136"/>
                  </a:lnTo>
                  <a:lnTo>
                    <a:pt x="2356" y="134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close/>
                  <a:moveTo>
                    <a:pt x="2350" y="716"/>
                  </a:moveTo>
                  <a:lnTo>
                    <a:pt x="2350" y="716"/>
                  </a:lnTo>
                  <a:lnTo>
                    <a:pt x="2358" y="726"/>
                  </a:lnTo>
                  <a:lnTo>
                    <a:pt x="2358" y="730"/>
                  </a:lnTo>
                  <a:lnTo>
                    <a:pt x="2358" y="734"/>
                  </a:lnTo>
                  <a:lnTo>
                    <a:pt x="2356" y="738"/>
                  </a:lnTo>
                  <a:lnTo>
                    <a:pt x="2352" y="740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32" y="734"/>
                  </a:lnTo>
                  <a:lnTo>
                    <a:pt x="2330" y="728"/>
                  </a:lnTo>
                  <a:lnTo>
                    <a:pt x="2330" y="726"/>
                  </a:lnTo>
                  <a:lnTo>
                    <a:pt x="2332" y="722"/>
                  </a:lnTo>
                  <a:lnTo>
                    <a:pt x="2336" y="720"/>
                  </a:lnTo>
                  <a:lnTo>
                    <a:pt x="2350" y="716"/>
                  </a:lnTo>
                  <a:lnTo>
                    <a:pt x="2350" y="716"/>
                  </a:lnTo>
                  <a:lnTo>
                    <a:pt x="2352" y="716"/>
                  </a:lnTo>
                  <a:lnTo>
                    <a:pt x="2350" y="716"/>
                  </a:lnTo>
                  <a:lnTo>
                    <a:pt x="2344" y="714"/>
                  </a:lnTo>
                  <a:lnTo>
                    <a:pt x="2342" y="714"/>
                  </a:lnTo>
                  <a:lnTo>
                    <a:pt x="2350" y="716"/>
                  </a:lnTo>
                  <a:lnTo>
                    <a:pt x="2350" y="716"/>
                  </a:lnTo>
                  <a:close/>
                  <a:moveTo>
                    <a:pt x="2328" y="800"/>
                  </a:moveTo>
                  <a:lnTo>
                    <a:pt x="2328" y="800"/>
                  </a:lnTo>
                  <a:lnTo>
                    <a:pt x="2336" y="794"/>
                  </a:lnTo>
                  <a:lnTo>
                    <a:pt x="2342" y="790"/>
                  </a:lnTo>
                  <a:lnTo>
                    <a:pt x="2348" y="790"/>
                  </a:lnTo>
                  <a:lnTo>
                    <a:pt x="2352" y="792"/>
                  </a:lnTo>
                  <a:lnTo>
                    <a:pt x="2356" y="796"/>
                  </a:lnTo>
                  <a:lnTo>
                    <a:pt x="2358" y="802"/>
                  </a:lnTo>
                  <a:lnTo>
                    <a:pt x="2360" y="810"/>
                  </a:lnTo>
                  <a:lnTo>
                    <a:pt x="2360" y="822"/>
                  </a:lnTo>
                  <a:lnTo>
                    <a:pt x="2360" y="822"/>
                  </a:lnTo>
                  <a:lnTo>
                    <a:pt x="2350" y="826"/>
                  </a:lnTo>
                  <a:lnTo>
                    <a:pt x="2342" y="830"/>
                  </a:lnTo>
                  <a:lnTo>
                    <a:pt x="2334" y="830"/>
                  </a:lnTo>
                  <a:lnTo>
                    <a:pt x="2330" y="828"/>
                  </a:lnTo>
                  <a:lnTo>
                    <a:pt x="2326" y="824"/>
                  </a:lnTo>
                  <a:lnTo>
                    <a:pt x="2326" y="818"/>
                  </a:lnTo>
                  <a:lnTo>
                    <a:pt x="2326" y="81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close/>
                  <a:moveTo>
                    <a:pt x="2248" y="276"/>
                  </a:moveTo>
                  <a:lnTo>
                    <a:pt x="2248" y="276"/>
                  </a:lnTo>
                  <a:lnTo>
                    <a:pt x="2256" y="278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46" y="276"/>
                  </a:lnTo>
                  <a:lnTo>
                    <a:pt x="2248" y="276"/>
                  </a:lnTo>
                  <a:lnTo>
                    <a:pt x="2248" y="276"/>
                  </a:lnTo>
                  <a:close/>
                  <a:moveTo>
                    <a:pt x="2200" y="212"/>
                  </a:moveTo>
                  <a:lnTo>
                    <a:pt x="2200" y="212"/>
                  </a:lnTo>
                  <a:lnTo>
                    <a:pt x="2210" y="220"/>
                  </a:lnTo>
                  <a:lnTo>
                    <a:pt x="2212" y="222"/>
                  </a:lnTo>
                  <a:lnTo>
                    <a:pt x="2210" y="224"/>
                  </a:lnTo>
                  <a:lnTo>
                    <a:pt x="2204" y="220"/>
                  </a:lnTo>
                  <a:lnTo>
                    <a:pt x="2202" y="216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close/>
                  <a:moveTo>
                    <a:pt x="2188" y="452"/>
                  </a:moveTo>
                  <a:lnTo>
                    <a:pt x="2188" y="452"/>
                  </a:lnTo>
                  <a:lnTo>
                    <a:pt x="2192" y="452"/>
                  </a:lnTo>
                  <a:lnTo>
                    <a:pt x="2190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lnTo>
                    <a:pt x="2190" y="452"/>
                  </a:lnTo>
                  <a:lnTo>
                    <a:pt x="2188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close/>
                  <a:moveTo>
                    <a:pt x="2046" y="234"/>
                  </a:moveTo>
                  <a:lnTo>
                    <a:pt x="2046" y="234"/>
                  </a:lnTo>
                  <a:lnTo>
                    <a:pt x="2046" y="230"/>
                  </a:lnTo>
                  <a:lnTo>
                    <a:pt x="2046" y="226"/>
                  </a:lnTo>
                  <a:lnTo>
                    <a:pt x="2044" y="216"/>
                  </a:lnTo>
                  <a:lnTo>
                    <a:pt x="2038" y="202"/>
                  </a:lnTo>
                  <a:lnTo>
                    <a:pt x="2038" y="202"/>
                  </a:lnTo>
                  <a:lnTo>
                    <a:pt x="2050" y="194"/>
                  </a:lnTo>
                  <a:lnTo>
                    <a:pt x="2062" y="190"/>
                  </a:lnTo>
                  <a:lnTo>
                    <a:pt x="2072" y="186"/>
                  </a:lnTo>
                  <a:lnTo>
                    <a:pt x="2082" y="186"/>
                  </a:lnTo>
                  <a:lnTo>
                    <a:pt x="2092" y="188"/>
                  </a:lnTo>
                  <a:lnTo>
                    <a:pt x="2098" y="190"/>
                  </a:lnTo>
                  <a:lnTo>
                    <a:pt x="2104" y="194"/>
                  </a:lnTo>
                  <a:lnTo>
                    <a:pt x="2108" y="198"/>
                  </a:lnTo>
                  <a:lnTo>
                    <a:pt x="2112" y="204"/>
                  </a:lnTo>
                  <a:lnTo>
                    <a:pt x="2112" y="210"/>
                  </a:lnTo>
                  <a:lnTo>
                    <a:pt x="2110" y="218"/>
                  </a:lnTo>
                  <a:lnTo>
                    <a:pt x="2106" y="224"/>
                  </a:lnTo>
                  <a:lnTo>
                    <a:pt x="2100" y="230"/>
                  </a:lnTo>
                  <a:lnTo>
                    <a:pt x="2090" y="238"/>
                  </a:lnTo>
                  <a:lnTo>
                    <a:pt x="2078" y="242"/>
                  </a:lnTo>
                  <a:lnTo>
                    <a:pt x="2064" y="248"/>
                  </a:lnTo>
                  <a:lnTo>
                    <a:pt x="2064" y="248"/>
                  </a:lnTo>
                  <a:lnTo>
                    <a:pt x="2068" y="244"/>
                  </a:lnTo>
                  <a:lnTo>
                    <a:pt x="2064" y="244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60" y="238"/>
                  </a:lnTo>
                  <a:lnTo>
                    <a:pt x="2060" y="236"/>
                  </a:lnTo>
                  <a:lnTo>
                    <a:pt x="2058" y="236"/>
                  </a:lnTo>
                  <a:lnTo>
                    <a:pt x="2054" y="238"/>
                  </a:lnTo>
                  <a:lnTo>
                    <a:pt x="2050" y="236"/>
                  </a:lnTo>
                  <a:lnTo>
                    <a:pt x="2046" y="234"/>
                  </a:lnTo>
                  <a:lnTo>
                    <a:pt x="2046" y="234"/>
                  </a:lnTo>
                  <a:lnTo>
                    <a:pt x="2048" y="232"/>
                  </a:lnTo>
                  <a:lnTo>
                    <a:pt x="2050" y="234"/>
                  </a:lnTo>
                  <a:lnTo>
                    <a:pt x="2048" y="234"/>
                  </a:lnTo>
                  <a:lnTo>
                    <a:pt x="2046" y="234"/>
                  </a:lnTo>
                  <a:lnTo>
                    <a:pt x="2046" y="234"/>
                  </a:lnTo>
                  <a:close/>
                  <a:moveTo>
                    <a:pt x="2052" y="1564"/>
                  </a:moveTo>
                  <a:lnTo>
                    <a:pt x="2052" y="1564"/>
                  </a:lnTo>
                  <a:lnTo>
                    <a:pt x="2052" y="1564"/>
                  </a:lnTo>
                  <a:lnTo>
                    <a:pt x="2054" y="1564"/>
                  </a:lnTo>
                  <a:lnTo>
                    <a:pt x="2058" y="1568"/>
                  </a:lnTo>
                  <a:lnTo>
                    <a:pt x="2058" y="1570"/>
                  </a:lnTo>
                  <a:lnTo>
                    <a:pt x="2056" y="1570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close/>
                  <a:moveTo>
                    <a:pt x="2074" y="4116"/>
                  </a:moveTo>
                  <a:lnTo>
                    <a:pt x="2074" y="4116"/>
                  </a:lnTo>
                  <a:lnTo>
                    <a:pt x="2050" y="4114"/>
                  </a:lnTo>
                  <a:lnTo>
                    <a:pt x="2052" y="4114"/>
                  </a:lnTo>
                  <a:lnTo>
                    <a:pt x="2066" y="4114"/>
                  </a:lnTo>
                  <a:lnTo>
                    <a:pt x="2074" y="4116"/>
                  </a:lnTo>
                  <a:lnTo>
                    <a:pt x="2074" y="4116"/>
                  </a:lnTo>
                  <a:lnTo>
                    <a:pt x="2070" y="4116"/>
                  </a:lnTo>
                  <a:lnTo>
                    <a:pt x="2074" y="4116"/>
                  </a:lnTo>
                  <a:lnTo>
                    <a:pt x="2074" y="4116"/>
                  </a:lnTo>
                  <a:close/>
                  <a:moveTo>
                    <a:pt x="2104" y="2320"/>
                  </a:moveTo>
                  <a:lnTo>
                    <a:pt x="2104" y="2320"/>
                  </a:lnTo>
                  <a:lnTo>
                    <a:pt x="2102" y="2308"/>
                  </a:lnTo>
                  <a:lnTo>
                    <a:pt x="2102" y="2294"/>
                  </a:lnTo>
                  <a:lnTo>
                    <a:pt x="2104" y="2280"/>
                  </a:lnTo>
                  <a:lnTo>
                    <a:pt x="2108" y="2268"/>
                  </a:lnTo>
                  <a:lnTo>
                    <a:pt x="2110" y="2264"/>
                  </a:lnTo>
                  <a:lnTo>
                    <a:pt x="2114" y="2264"/>
                  </a:lnTo>
                  <a:lnTo>
                    <a:pt x="2118" y="2264"/>
                  </a:lnTo>
                  <a:lnTo>
                    <a:pt x="2124" y="2268"/>
                  </a:lnTo>
                  <a:lnTo>
                    <a:pt x="2132" y="2276"/>
                  </a:lnTo>
                  <a:lnTo>
                    <a:pt x="2142" y="2286"/>
                  </a:lnTo>
                  <a:lnTo>
                    <a:pt x="2142" y="2286"/>
                  </a:lnTo>
                  <a:lnTo>
                    <a:pt x="2136" y="2300"/>
                  </a:lnTo>
                  <a:lnTo>
                    <a:pt x="2128" y="2308"/>
                  </a:lnTo>
                  <a:lnTo>
                    <a:pt x="2116" y="2316"/>
                  </a:lnTo>
                  <a:lnTo>
                    <a:pt x="2104" y="2320"/>
                  </a:lnTo>
                  <a:lnTo>
                    <a:pt x="2104" y="2320"/>
                  </a:lnTo>
                  <a:lnTo>
                    <a:pt x="2108" y="2316"/>
                  </a:lnTo>
                  <a:lnTo>
                    <a:pt x="2104" y="2320"/>
                  </a:lnTo>
                  <a:lnTo>
                    <a:pt x="2104" y="2320"/>
                  </a:lnTo>
                  <a:close/>
                  <a:moveTo>
                    <a:pt x="2168" y="2416"/>
                  </a:moveTo>
                  <a:lnTo>
                    <a:pt x="2168" y="2416"/>
                  </a:lnTo>
                  <a:lnTo>
                    <a:pt x="2168" y="2416"/>
                  </a:lnTo>
                  <a:lnTo>
                    <a:pt x="2168" y="2414"/>
                  </a:lnTo>
                  <a:lnTo>
                    <a:pt x="2170" y="2406"/>
                  </a:lnTo>
                  <a:lnTo>
                    <a:pt x="2174" y="2394"/>
                  </a:lnTo>
                  <a:lnTo>
                    <a:pt x="2180" y="2382"/>
                  </a:lnTo>
                  <a:lnTo>
                    <a:pt x="2190" y="2372"/>
                  </a:lnTo>
                  <a:lnTo>
                    <a:pt x="2194" y="2370"/>
                  </a:lnTo>
                  <a:lnTo>
                    <a:pt x="2200" y="2368"/>
                  </a:lnTo>
                  <a:lnTo>
                    <a:pt x="2206" y="2370"/>
                  </a:lnTo>
                  <a:lnTo>
                    <a:pt x="2212" y="2374"/>
                  </a:lnTo>
                  <a:lnTo>
                    <a:pt x="2218" y="2380"/>
                  </a:lnTo>
                  <a:lnTo>
                    <a:pt x="2224" y="2390"/>
                  </a:lnTo>
                  <a:lnTo>
                    <a:pt x="2224" y="2390"/>
                  </a:lnTo>
                  <a:lnTo>
                    <a:pt x="2228" y="2400"/>
                  </a:lnTo>
                  <a:lnTo>
                    <a:pt x="2230" y="2406"/>
                  </a:lnTo>
                  <a:lnTo>
                    <a:pt x="2230" y="2412"/>
                  </a:lnTo>
                  <a:lnTo>
                    <a:pt x="2228" y="2416"/>
                  </a:lnTo>
                  <a:lnTo>
                    <a:pt x="2224" y="2418"/>
                  </a:lnTo>
                  <a:lnTo>
                    <a:pt x="2220" y="2420"/>
                  </a:lnTo>
                  <a:lnTo>
                    <a:pt x="2208" y="2422"/>
                  </a:lnTo>
                  <a:lnTo>
                    <a:pt x="2196" y="2422"/>
                  </a:lnTo>
                  <a:lnTo>
                    <a:pt x="2184" y="2420"/>
                  </a:lnTo>
                  <a:lnTo>
                    <a:pt x="2168" y="2416"/>
                  </a:lnTo>
                  <a:lnTo>
                    <a:pt x="2168" y="2416"/>
                  </a:lnTo>
                  <a:lnTo>
                    <a:pt x="2172" y="2416"/>
                  </a:lnTo>
                  <a:lnTo>
                    <a:pt x="2168" y="2416"/>
                  </a:lnTo>
                  <a:lnTo>
                    <a:pt x="2168" y="2416"/>
                  </a:lnTo>
                  <a:close/>
                  <a:moveTo>
                    <a:pt x="2226" y="2664"/>
                  </a:moveTo>
                  <a:lnTo>
                    <a:pt x="2226" y="2664"/>
                  </a:lnTo>
                  <a:lnTo>
                    <a:pt x="2182" y="2666"/>
                  </a:lnTo>
                  <a:lnTo>
                    <a:pt x="2182" y="2666"/>
                  </a:lnTo>
                  <a:lnTo>
                    <a:pt x="2190" y="2654"/>
                  </a:lnTo>
                  <a:lnTo>
                    <a:pt x="2190" y="2654"/>
                  </a:lnTo>
                  <a:lnTo>
                    <a:pt x="2188" y="2654"/>
                  </a:lnTo>
                  <a:lnTo>
                    <a:pt x="2184" y="2656"/>
                  </a:lnTo>
                  <a:lnTo>
                    <a:pt x="2182" y="2656"/>
                  </a:lnTo>
                  <a:lnTo>
                    <a:pt x="2180" y="2652"/>
                  </a:lnTo>
                  <a:lnTo>
                    <a:pt x="2180" y="2652"/>
                  </a:lnTo>
                  <a:lnTo>
                    <a:pt x="2194" y="2644"/>
                  </a:lnTo>
                  <a:lnTo>
                    <a:pt x="2208" y="2638"/>
                  </a:lnTo>
                  <a:lnTo>
                    <a:pt x="2222" y="2636"/>
                  </a:lnTo>
                  <a:lnTo>
                    <a:pt x="2238" y="2634"/>
                  </a:lnTo>
                  <a:lnTo>
                    <a:pt x="2238" y="2634"/>
                  </a:lnTo>
                  <a:lnTo>
                    <a:pt x="2240" y="2644"/>
                  </a:lnTo>
                  <a:lnTo>
                    <a:pt x="2238" y="2652"/>
                  </a:lnTo>
                  <a:lnTo>
                    <a:pt x="2234" y="2658"/>
                  </a:lnTo>
                  <a:lnTo>
                    <a:pt x="2226" y="2664"/>
                  </a:lnTo>
                  <a:lnTo>
                    <a:pt x="2226" y="2664"/>
                  </a:lnTo>
                  <a:lnTo>
                    <a:pt x="2220" y="2666"/>
                  </a:lnTo>
                  <a:lnTo>
                    <a:pt x="2224" y="2664"/>
                  </a:lnTo>
                  <a:lnTo>
                    <a:pt x="2228" y="2662"/>
                  </a:lnTo>
                  <a:lnTo>
                    <a:pt x="2226" y="2664"/>
                  </a:lnTo>
                  <a:lnTo>
                    <a:pt x="2226" y="2664"/>
                  </a:lnTo>
                  <a:close/>
                  <a:moveTo>
                    <a:pt x="2190" y="1914"/>
                  </a:moveTo>
                  <a:lnTo>
                    <a:pt x="2190" y="1914"/>
                  </a:lnTo>
                  <a:lnTo>
                    <a:pt x="2188" y="1906"/>
                  </a:lnTo>
                  <a:lnTo>
                    <a:pt x="2188" y="1900"/>
                  </a:lnTo>
                  <a:lnTo>
                    <a:pt x="2190" y="1896"/>
                  </a:lnTo>
                  <a:lnTo>
                    <a:pt x="2192" y="1892"/>
                  </a:lnTo>
                  <a:lnTo>
                    <a:pt x="2198" y="1888"/>
                  </a:lnTo>
                  <a:lnTo>
                    <a:pt x="2204" y="1884"/>
                  </a:lnTo>
                  <a:lnTo>
                    <a:pt x="2220" y="1882"/>
                  </a:lnTo>
                  <a:lnTo>
                    <a:pt x="2238" y="1882"/>
                  </a:lnTo>
                  <a:lnTo>
                    <a:pt x="2258" y="1884"/>
                  </a:lnTo>
                  <a:lnTo>
                    <a:pt x="2278" y="1890"/>
                  </a:lnTo>
                  <a:lnTo>
                    <a:pt x="2294" y="1898"/>
                  </a:lnTo>
                  <a:lnTo>
                    <a:pt x="2294" y="1898"/>
                  </a:lnTo>
                  <a:lnTo>
                    <a:pt x="2282" y="1906"/>
                  </a:lnTo>
                  <a:lnTo>
                    <a:pt x="2270" y="1912"/>
                  </a:lnTo>
                  <a:lnTo>
                    <a:pt x="2258" y="1916"/>
                  </a:lnTo>
                  <a:lnTo>
                    <a:pt x="2244" y="1920"/>
                  </a:lnTo>
                  <a:lnTo>
                    <a:pt x="2232" y="1920"/>
                  </a:lnTo>
                  <a:lnTo>
                    <a:pt x="2218" y="1920"/>
                  </a:lnTo>
                  <a:lnTo>
                    <a:pt x="2204" y="1918"/>
                  </a:lnTo>
                  <a:lnTo>
                    <a:pt x="2190" y="1914"/>
                  </a:lnTo>
                  <a:lnTo>
                    <a:pt x="2190" y="1914"/>
                  </a:lnTo>
                  <a:lnTo>
                    <a:pt x="2202" y="1916"/>
                  </a:lnTo>
                  <a:lnTo>
                    <a:pt x="2190" y="1914"/>
                  </a:lnTo>
                  <a:lnTo>
                    <a:pt x="2190" y="1914"/>
                  </a:lnTo>
                  <a:close/>
                  <a:moveTo>
                    <a:pt x="2312" y="1458"/>
                  </a:moveTo>
                  <a:lnTo>
                    <a:pt x="2312" y="1458"/>
                  </a:lnTo>
                  <a:lnTo>
                    <a:pt x="2314" y="1462"/>
                  </a:lnTo>
                  <a:lnTo>
                    <a:pt x="2312" y="1458"/>
                  </a:lnTo>
                  <a:lnTo>
                    <a:pt x="2312" y="1458"/>
                  </a:lnTo>
                  <a:lnTo>
                    <a:pt x="2310" y="1460"/>
                  </a:lnTo>
                  <a:lnTo>
                    <a:pt x="2312" y="1458"/>
                  </a:lnTo>
                  <a:lnTo>
                    <a:pt x="2312" y="1458"/>
                  </a:lnTo>
                  <a:close/>
                  <a:moveTo>
                    <a:pt x="2346" y="2136"/>
                  </a:move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2"/>
                  </a:lnTo>
                  <a:lnTo>
                    <a:pt x="2344" y="2130"/>
                  </a:lnTo>
                  <a:lnTo>
                    <a:pt x="2338" y="2126"/>
                  </a:lnTo>
                  <a:lnTo>
                    <a:pt x="2338" y="2126"/>
                  </a:lnTo>
                  <a:lnTo>
                    <a:pt x="2348" y="2126"/>
                  </a:lnTo>
                  <a:lnTo>
                    <a:pt x="2350" y="2128"/>
                  </a:lnTo>
                  <a:lnTo>
                    <a:pt x="2350" y="2130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close/>
                  <a:moveTo>
                    <a:pt x="2320" y="1466"/>
                  </a:moveTo>
                  <a:lnTo>
                    <a:pt x="2320" y="1466"/>
                  </a:lnTo>
                  <a:lnTo>
                    <a:pt x="2326" y="1460"/>
                  </a:lnTo>
                  <a:lnTo>
                    <a:pt x="2326" y="1460"/>
                  </a:lnTo>
                  <a:lnTo>
                    <a:pt x="2326" y="1462"/>
                  </a:lnTo>
                  <a:lnTo>
                    <a:pt x="2328" y="1462"/>
                  </a:lnTo>
                  <a:lnTo>
                    <a:pt x="2332" y="1462"/>
                  </a:lnTo>
                  <a:lnTo>
                    <a:pt x="2336" y="1458"/>
                  </a:lnTo>
                  <a:lnTo>
                    <a:pt x="2338" y="1452"/>
                  </a:lnTo>
                  <a:lnTo>
                    <a:pt x="2340" y="1448"/>
                  </a:lnTo>
                  <a:lnTo>
                    <a:pt x="2340" y="1448"/>
                  </a:lnTo>
                  <a:lnTo>
                    <a:pt x="2336" y="1446"/>
                  </a:lnTo>
                  <a:lnTo>
                    <a:pt x="2334" y="1448"/>
                  </a:lnTo>
                  <a:lnTo>
                    <a:pt x="2328" y="1450"/>
                  </a:lnTo>
                  <a:lnTo>
                    <a:pt x="2318" y="1456"/>
                  </a:lnTo>
                  <a:lnTo>
                    <a:pt x="2318" y="1456"/>
                  </a:lnTo>
                  <a:lnTo>
                    <a:pt x="2322" y="1452"/>
                  </a:lnTo>
                  <a:lnTo>
                    <a:pt x="2328" y="1450"/>
                  </a:lnTo>
                  <a:lnTo>
                    <a:pt x="2336" y="1446"/>
                  </a:lnTo>
                  <a:lnTo>
                    <a:pt x="2342" y="1446"/>
                  </a:lnTo>
                  <a:lnTo>
                    <a:pt x="2350" y="1446"/>
                  </a:lnTo>
                  <a:lnTo>
                    <a:pt x="2356" y="1446"/>
                  </a:lnTo>
                  <a:lnTo>
                    <a:pt x="2360" y="1450"/>
                  </a:lnTo>
                  <a:lnTo>
                    <a:pt x="2364" y="1456"/>
                  </a:lnTo>
                  <a:lnTo>
                    <a:pt x="2364" y="1456"/>
                  </a:lnTo>
                  <a:lnTo>
                    <a:pt x="2320" y="1466"/>
                  </a:lnTo>
                  <a:lnTo>
                    <a:pt x="2320" y="1466"/>
                  </a:lnTo>
                  <a:lnTo>
                    <a:pt x="2326" y="1466"/>
                  </a:lnTo>
                  <a:lnTo>
                    <a:pt x="2320" y="1466"/>
                  </a:lnTo>
                  <a:lnTo>
                    <a:pt x="2320" y="1466"/>
                  </a:lnTo>
                  <a:close/>
                  <a:moveTo>
                    <a:pt x="2394" y="382"/>
                  </a:moveTo>
                  <a:lnTo>
                    <a:pt x="2394" y="382"/>
                  </a:lnTo>
                  <a:lnTo>
                    <a:pt x="2374" y="386"/>
                  </a:lnTo>
                  <a:lnTo>
                    <a:pt x="2360" y="388"/>
                  </a:lnTo>
                  <a:lnTo>
                    <a:pt x="2356" y="386"/>
                  </a:lnTo>
                  <a:lnTo>
                    <a:pt x="2350" y="382"/>
                  </a:lnTo>
                  <a:lnTo>
                    <a:pt x="2346" y="378"/>
                  </a:lnTo>
                  <a:lnTo>
                    <a:pt x="2342" y="368"/>
                  </a:lnTo>
                  <a:lnTo>
                    <a:pt x="2342" y="368"/>
                  </a:lnTo>
                  <a:lnTo>
                    <a:pt x="2348" y="358"/>
                  </a:lnTo>
                  <a:lnTo>
                    <a:pt x="2356" y="354"/>
                  </a:lnTo>
                  <a:lnTo>
                    <a:pt x="2362" y="354"/>
                  </a:lnTo>
                  <a:lnTo>
                    <a:pt x="2368" y="356"/>
                  </a:lnTo>
                  <a:lnTo>
                    <a:pt x="2374" y="360"/>
                  </a:lnTo>
                  <a:lnTo>
                    <a:pt x="2380" y="368"/>
                  </a:lnTo>
                  <a:lnTo>
                    <a:pt x="2394" y="382"/>
                  </a:lnTo>
                  <a:lnTo>
                    <a:pt x="2394" y="382"/>
                  </a:lnTo>
                  <a:close/>
                  <a:moveTo>
                    <a:pt x="2448" y="3194"/>
                  </a:moveTo>
                  <a:lnTo>
                    <a:pt x="2448" y="3194"/>
                  </a:lnTo>
                  <a:lnTo>
                    <a:pt x="2458" y="3196"/>
                  </a:lnTo>
                  <a:lnTo>
                    <a:pt x="2448" y="3194"/>
                  </a:lnTo>
                  <a:lnTo>
                    <a:pt x="2448" y="3194"/>
                  </a:lnTo>
                  <a:close/>
                  <a:moveTo>
                    <a:pt x="2460" y="242"/>
                  </a:moveTo>
                  <a:lnTo>
                    <a:pt x="2460" y="242"/>
                  </a:lnTo>
                  <a:lnTo>
                    <a:pt x="2464" y="248"/>
                  </a:lnTo>
                  <a:lnTo>
                    <a:pt x="2464" y="252"/>
                  </a:lnTo>
                  <a:lnTo>
                    <a:pt x="2460" y="254"/>
                  </a:lnTo>
                  <a:lnTo>
                    <a:pt x="2454" y="254"/>
                  </a:lnTo>
                  <a:lnTo>
                    <a:pt x="2434" y="250"/>
                  </a:lnTo>
                  <a:lnTo>
                    <a:pt x="2410" y="242"/>
                  </a:lnTo>
                  <a:lnTo>
                    <a:pt x="2390" y="230"/>
                  </a:lnTo>
                  <a:lnTo>
                    <a:pt x="2382" y="224"/>
                  </a:lnTo>
                  <a:lnTo>
                    <a:pt x="2378" y="220"/>
                  </a:lnTo>
                  <a:lnTo>
                    <a:pt x="2376" y="214"/>
                  </a:lnTo>
                  <a:lnTo>
                    <a:pt x="2380" y="210"/>
                  </a:lnTo>
                  <a:lnTo>
                    <a:pt x="2388" y="206"/>
                  </a:lnTo>
                  <a:lnTo>
                    <a:pt x="2402" y="204"/>
                  </a:lnTo>
                  <a:lnTo>
                    <a:pt x="2402" y="204"/>
                  </a:lnTo>
                  <a:lnTo>
                    <a:pt x="2410" y="204"/>
                  </a:lnTo>
                  <a:lnTo>
                    <a:pt x="2422" y="206"/>
                  </a:lnTo>
                  <a:lnTo>
                    <a:pt x="2436" y="210"/>
                  </a:lnTo>
                  <a:lnTo>
                    <a:pt x="2450" y="214"/>
                  </a:lnTo>
                  <a:lnTo>
                    <a:pt x="2462" y="220"/>
                  </a:lnTo>
                  <a:lnTo>
                    <a:pt x="2466" y="224"/>
                  </a:lnTo>
                  <a:lnTo>
                    <a:pt x="2468" y="226"/>
                  </a:lnTo>
                  <a:lnTo>
                    <a:pt x="2470" y="230"/>
                  </a:lnTo>
                  <a:lnTo>
                    <a:pt x="2468" y="234"/>
                  </a:lnTo>
                  <a:lnTo>
                    <a:pt x="2466" y="238"/>
                  </a:lnTo>
                  <a:lnTo>
                    <a:pt x="2460" y="242"/>
                  </a:lnTo>
                  <a:lnTo>
                    <a:pt x="2460" y="242"/>
                  </a:lnTo>
                  <a:lnTo>
                    <a:pt x="2464" y="246"/>
                  </a:lnTo>
                  <a:lnTo>
                    <a:pt x="2464" y="244"/>
                  </a:lnTo>
                  <a:lnTo>
                    <a:pt x="2462" y="242"/>
                  </a:lnTo>
                  <a:lnTo>
                    <a:pt x="2460" y="242"/>
                  </a:lnTo>
                  <a:lnTo>
                    <a:pt x="2460" y="242"/>
                  </a:lnTo>
                  <a:close/>
                  <a:moveTo>
                    <a:pt x="2468" y="3202"/>
                  </a:moveTo>
                  <a:lnTo>
                    <a:pt x="2468" y="3202"/>
                  </a:lnTo>
                  <a:lnTo>
                    <a:pt x="2474" y="3194"/>
                  </a:lnTo>
                  <a:lnTo>
                    <a:pt x="2468" y="3202"/>
                  </a:lnTo>
                  <a:lnTo>
                    <a:pt x="2468" y="3202"/>
                  </a:lnTo>
                  <a:close/>
                  <a:moveTo>
                    <a:pt x="2584" y="1650"/>
                  </a:moveTo>
                  <a:lnTo>
                    <a:pt x="2584" y="1650"/>
                  </a:lnTo>
                  <a:lnTo>
                    <a:pt x="2578" y="1648"/>
                  </a:lnTo>
                  <a:lnTo>
                    <a:pt x="2572" y="1648"/>
                  </a:lnTo>
                  <a:lnTo>
                    <a:pt x="2562" y="1650"/>
                  </a:lnTo>
                  <a:lnTo>
                    <a:pt x="2558" y="1650"/>
                  </a:lnTo>
                  <a:lnTo>
                    <a:pt x="2552" y="1648"/>
                  </a:lnTo>
                  <a:lnTo>
                    <a:pt x="2548" y="1644"/>
                  </a:lnTo>
                  <a:lnTo>
                    <a:pt x="2542" y="1638"/>
                  </a:lnTo>
                  <a:lnTo>
                    <a:pt x="2542" y="1638"/>
                  </a:lnTo>
                  <a:lnTo>
                    <a:pt x="2558" y="1634"/>
                  </a:lnTo>
                  <a:lnTo>
                    <a:pt x="2590" y="1630"/>
                  </a:lnTo>
                  <a:lnTo>
                    <a:pt x="2602" y="1630"/>
                  </a:lnTo>
                  <a:lnTo>
                    <a:pt x="2606" y="1630"/>
                  </a:lnTo>
                  <a:lnTo>
                    <a:pt x="2608" y="1632"/>
                  </a:lnTo>
                  <a:lnTo>
                    <a:pt x="2606" y="1634"/>
                  </a:lnTo>
                  <a:lnTo>
                    <a:pt x="2602" y="1638"/>
                  </a:lnTo>
                  <a:lnTo>
                    <a:pt x="2584" y="1650"/>
                  </a:lnTo>
                  <a:lnTo>
                    <a:pt x="2584" y="1650"/>
                  </a:lnTo>
                  <a:lnTo>
                    <a:pt x="2586" y="1650"/>
                  </a:lnTo>
                  <a:lnTo>
                    <a:pt x="2584" y="1650"/>
                  </a:lnTo>
                  <a:lnTo>
                    <a:pt x="2584" y="1650"/>
                  </a:lnTo>
                  <a:close/>
                  <a:moveTo>
                    <a:pt x="2634" y="1544"/>
                  </a:move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28" y="1546"/>
                  </a:lnTo>
                  <a:lnTo>
                    <a:pt x="2620" y="1548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4" y="1550"/>
                  </a:lnTo>
                  <a:lnTo>
                    <a:pt x="2620" y="1544"/>
                  </a:lnTo>
                  <a:lnTo>
                    <a:pt x="2626" y="1536"/>
                  </a:lnTo>
                  <a:lnTo>
                    <a:pt x="2626" y="1536"/>
                  </a:lnTo>
                  <a:lnTo>
                    <a:pt x="2602" y="1540"/>
                  </a:lnTo>
                  <a:lnTo>
                    <a:pt x="2602" y="1540"/>
                  </a:lnTo>
                  <a:lnTo>
                    <a:pt x="2628" y="1534"/>
                  </a:lnTo>
                  <a:lnTo>
                    <a:pt x="2644" y="1530"/>
                  </a:lnTo>
                  <a:lnTo>
                    <a:pt x="2650" y="1530"/>
                  </a:lnTo>
                  <a:lnTo>
                    <a:pt x="2650" y="1532"/>
                  </a:lnTo>
                  <a:lnTo>
                    <a:pt x="2650" y="1534"/>
                  </a:lnTo>
                  <a:lnTo>
                    <a:pt x="2640" y="1540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close/>
                  <a:moveTo>
                    <a:pt x="2668" y="384"/>
                  </a:moveTo>
                  <a:lnTo>
                    <a:pt x="2668" y="384"/>
                  </a:lnTo>
                  <a:lnTo>
                    <a:pt x="2654" y="392"/>
                  </a:lnTo>
                  <a:lnTo>
                    <a:pt x="2640" y="396"/>
                  </a:lnTo>
                  <a:lnTo>
                    <a:pt x="2630" y="396"/>
                  </a:lnTo>
                  <a:lnTo>
                    <a:pt x="2620" y="396"/>
                  </a:lnTo>
                  <a:lnTo>
                    <a:pt x="2610" y="392"/>
                  </a:lnTo>
                  <a:lnTo>
                    <a:pt x="2602" y="388"/>
                  </a:lnTo>
                  <a:lnTo>
                    <a:pt x="2588" y="376"/>
                  </a:lnTo>
                  <a:lnTo>
                    <a:pt x="2588" y="376"/>
                  </a:lnTo>
                  <a:lnTo>
                    <a:pt x="2596" y="372"/>
                  </a:lnTo>
                  <a:lnTo>
                    <a:pt x="2610" y="364"/>
                  </a:lnTo>
                  <a:lnTo>
                    <a:pt x="2626" y="354"/>
                  </a:lnTo>
                  <a:lnTo>
                    <a:pt x="2644" y="346"/>
                  </a:lnTo>
                  <a:lnTo>
                    <a:pt x="2652" y="342"/>
                  </a:lnTo>
                  <a:lnTo>
                    <a:pt x="2658" y="342"/>
                  </a:lnTo>
                  <a:lnTo>
                    <a:pt x="2664" y="342"/>
                  </a:lnTo>
                  <a:lnTo>
                    <a:pt x="2670" y="344"/>
                  </a:lnTo>
                  <a:lnTo>
                    <a:pt x="2672" y="350"/>
                  </a:lnTo>
                  <a:lnTo>
                    <a:pt x="2672" y="358"/>
                  </a:lnTo>
                  <a:lnTo>
                    <a:pt x="2672" y="370"/>
                  </a:lnTo>
                  <a:lnTo>
                    <a:pt x="2668" y="384"/>
                  </a:lnTo>
                  <a:lnTo>
                    <a:pt x="2668" y="384"/>
                  </a:lnTo>
                  <a:lnTo>
                    <a:pt x="2666" y="384"/>
                  </a:lnTo>
                  <a:lnTo>
                    <a:pt x="2666" y="384"/>
                  </a:lnTo>
                  <a:lnTo>
                    <a:pt x="2668" y="382"/>
                  </a:lnTo>
                  <a:lnTo>
                    <a:pt x="2668" y="384"/>
                  </a:lnTo>
                  <a:lnTo>
                    <a:pt x="2668" y="384"/>
                  </a:lnTo>
                  <a:close/>
                  <a:moveTo>
                    <a:pt x="2688" y="152"/>
                  </a:moveTo>
                  <a:lnTo>
                    <a:pt x="2688" y="152"/>
                  </a:lnTo>
                  <a:lnTo>
                    <a:pt x="2684" y="152"/>
                  </a:lnTo>
                  <a:lnTo>
                    <a:pt x="2684" y="152"/>
                  </a:lnTo>
                  <a:lnTo>
                    <a:pt x="2686" y="146"/>
                  </a:lnTo>
                  <a:lnTo>
                    <a:pt x="2692" y="138"/>
                  </a:lnTo>
                  <a:lnTo>
                    <a:pt x="2700" y="130"/>
                  </a:lnTo>
                  <a:lnTo>
                    <a:pt x="2708" y="124"/>
                  </a:lnTo>
                  <a:lnTo>
                    <a:pt x="2712" y="122"/>
                  </a:lnTo>
                  <a:lnTo>
                    <a:pt x="2714" y="124"/>
                  </a:lnTo>
                  <a:lnTo>
                    <a:pt x="2716" y="126"/>
                  </a:lnTo>
                  <a:lnTo>
                    <a:pt x="2716" y="132"/>
                  </a:lnTo>
                  <a:lnTo>
                    <a:pt x="2710" y="152"/>
                  </a:lnTo>
                  <a:lnTo>
                    <a:pt x="2710" y="152"/>
                  </a:lnTo>
                  <a:lnTo>
                    <a:pt x="2688" y="152"/>
                  </a:lnTo>
                  <a:lnTo>
                    <a:pt x="2688" y="152"/>
                  </a:lnTo>
                  <a:lnTo>
                    <a:pt x="2690" y="150"/>
                  </a:lnTo>
                  <a:lnTo>
                    <a:pt x="2688" y="152"/>
                  </a:lnTo>
                  <a:lnTo>
                    <a:pt x="2688" y="152"/>
                  </a:lnTo>
                  <a:close/>
                  <a:moveTo>
                    <a:pt x="2698" y="4114"/>
                  </a:moveTo>
                  <a:lnTo>
                    <a:pt x="2718" y="4114"/>
                  </a:lnTo>
                  <a:lnTo>
                    <a:pt x="2718" y="4114"/>
                  </a:lnTo>
                  <a:lnTo>
                    <a:pt x="2698" y="4114"/>
                  </a:lnTo>
                  <a:lnTo>
                    <a:pt x="2698" y="4114"/>
                  </a:lnTo>
                  <a:close/>
                  <a:moveTo>
                    <a:pt x="2708" y="2170"/>
                  </a:moveTo>
                  <a:lnTo>
                    <a:pt x="2708" y="2170"/>
                  </a:lnTo>
                  <a:lnTo>
                    <a:pt x="2720" y="2158"/>
                  </a:lnTo>
                  <a:lnTo>
                    <a:pt x="2720" y="2156"/>
                  </a:lnTo>
                  <a:lnTo>
                    <a:pt x="2718" y="2156"/>
                  </a:lnTo>
                  <a:lnTo>
                    <a:pt x="2710" y="2158"/>
                  </a:lnTo>
                  <a:lnTo>
                    <a:pt x="2706" y="2158"/>
                  </a:lnTo>
                  <a:lnTo>
                    <a:pt x="2702" y="2156"/>
                  </a:lnTo>
                  <a:lnTo>
                    <a:pt x="2702" y="2156"/>
                  </a:lnTo>
                  <a:lnTo>
                    <a:pt x="2712" y="2150"/>
                  </a:lnTo>
                  <a:lnTo>
                    <a:pt x="2722" y="2146"/>
                  </a:lnTo>
                  <a:lnTo>
                    <a:pt x="2728" y="2148"/>
                  </a:lnTo>
                  <a:lnTo>
                    <a:pt x="2734" y="2150"/>
                  </a:lnTo>
                  <a:lnTo>
                    <a:pt x="2734" y="2156"/>
                  </a:lnTo>
                  <a:lnTo>
                    <a:pt x="2730" y="2160"/>
                  </a:lnTo>
                  <a:lnTo>
                    <a:pt x="2722" y="2166"/>
                  </a:lnTo>
                  <a:lnTo>
                    <a:pt x="2708" y="2170"/>
                  </a:lnTo>
                  <a:lnTo>
                    <a:pt x="2708" y="2170"/>
                  </a:lnTo>
                  <a:lnTo>
                    <a:pt x="2710" y="2168"/>
                  </a:lnTo>
                  <a:lnTo>
                    <a:pt x="2714" y="2168"/>
                  </a:lnTo>
                  <a:lnTo>
                    <a:pt x="2712" y="2168"/>
                  </a:lnTo>
                  <a:lnTo>
                    <a:pt x="2708" y="2170"/>
                  </a:lnTo>
                  <a:lnTo>
                    <a:pt x="2708" y="2170"/>
                  </a:lnTo>
                  <a:close/>
                  <a:moveTo>
                    <a:pt x="2754" y="196"/>
                  </a:moveTo>
                  <a:lnTo>
                    <a:pt x="2754" y="196"/>
                  </a:lnTo>
                  <a:lnTo>
                    <a:pt x="2730" y="196"/>
                  </a:lnTo>
                  <a:lnTo>
                    <a:pt x="2714" y="194"/>
                  </a:lnTo>
                  <a:lnTo>
                    <a:pt x="2704" y="192"/>
                  </a:lnTo>
                  <a:lnTo>
                    <a:pt x="2698" y="188"/>
                  </a:lnTo>
                  <a:lnTo>
                    <a:pt x="2698" y="186"/>
                  </a:lnTo>
                  <a:lnTo>
                    <a:pt x="2704" y="182"/>
                  </a:lnTo>
                  <a:lnTo>
                    <a:pt x="2718" y="176"/>
                  </a:lnTo>
                  <a:lnTo>
                    <a:pt x="2738" y="172"/>
                  </a:lnTo>
                  <a:lnTo>
                    <a:pt x="2748" y="172"/>
                  </a:lnTo>
                  <a:lnTo>
                    <a:pt x="2756" y="172"/>
                  </a:lnTo>
                  <a:lnTo>
                    <a:pt x="2762" y="176"/>
                  </a:lnTo>
                  <a:lnTo>
                    <a:pt x="2764" y="180"/>
                  </a:lnTo>
                  <a:lnTo>
                    <a:pt x="2760" y="186"/>
                  </a:lnTo>
                  <a:lnTo>
                    <a:pt x="2754" y="196"/>
                  </a:lnTo>
                  <a:lnTo>
                    <a:pt x="2754" y="196"/>
                  </a:lnTo>
                  <a:lnTo>
                    <a:pt x="2756" y="192"/>
                  </a:lnTo>
                  <a:lnTo>
                    <a:pt x="2754" y="196"/>
                  </a:lnTo>
                  <a:lnTo>
                    <a:pt x="2754" y="196"/>
                  </a:lnTo>
                  <a:close/>
                  <a:moveTo>
                    <a:pt x="3258" y="44"/>
                  </a:moveTo>
                  <a:lnTo>
                    <a:pt x="3258" y="44"/>
                  </a:lnTo>
                  <a:lnTo>
                    <a:pt x="3296" y="42"/>
                  </a:lnTo>
                  <a:lnTo>
                    <a:pt x="3296" y="42"/>
                  </a:lnTo>
                  <a:lnTo>
                    <a:pt x="3264" y="42"/>
                  </a:lnTo>
                  <a:lnTo>
                    <a:pt x="3280" y="40"/>
                  </a:lnTo>
                  <a:lnTo>
                    <a:pt x="3314" y="38"/>
                  </a:lnTo>
                  <a:lnTo>
                    <a:pt x="3326" y="38"/>
                  </a:lnTo>
                  <a:lnTo>
                    <a:pt x="3332" y="40"/>
                  </a:lnTo>
                  <a:lnTo>
                    <a:pt x="3332" y="40"/>
                  </a:lnTo>
                  <a:lnTo>
                    <a:pt x="3324" y="44"/>
                  </a:lnTo>
                  <a:lnTo>
                    <a:pt x="3318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10" y="48"/>
                  </a:lnTo>
                  <a:lnTo>
                    <a:pt x="3328" y="50"/>
                  </a:lnTo>
                  <a:lnTo>
                    <a:pt x="3328" y="50"/>
                  </a:lnTo>
                  <a:lnTo>
                    <a:pt x="3262" y="56"/>
                  </a:lnTo>
                  <a:lnTo>
                    <a:pt x="3248" y="56"/>
                  </a:lnTo>
                  <a:lnTo>
                    <a:pt x="3240" y="54"/>
                  </a:lnTo>
                  <a:lnTo>
                    <a:pt x="3240" y="52"/>
                  </a:lnTo>
                  <a:lnTo>
                    <a:pt x="3244" y="50"/>
                  </a:lnTo>
                  <a:lnTo>
                    <a:pt x="3258" y="44"/>
                  </a:lnTo>
                  <a:lnTo>
                    <a:pt x="3258" y="44"/>
                  </a:lnTo>
                  <a:lnTo>
                    <a:pt x="3256" y="44"/>
                  </a:lnTo>
                  <a:lnTo>
                    <a:pt x="3258" y="44"/>
                  </a:lnTo>
                  <a:lnTo>
                    <a:pt x="3258" y="44"/>
                  </a:lnTo>
                  <a:close/>
                  <a:moveTo>
                    <a:pt x="2852" y="50"/>
                  </a:moveTo>
                  <a:lnTo>
                    <a:pt x="2830" y="50"/>
                  </a:lnTo>
                  <a:lnTo>
                    <a:pt x="2830" y="50"/>
                  </a:lnTo>
                  <a:lnTo>
                    <a:pt x="2852" y="50"/>
                  </a:lnTo>
                  <a:lnTo>
                    <a:pt x="2852" y="50"/>
                  </a:lnTo>
                  <a:close/>
                  <a:moveTo>
                    <a:pt x="2760" y="1600"/>
                  </a:moveTo>
                  <a:lnTo>
                    <a:pt x="2760" y="1600"/>
                  </a:lnTo>
                  <a:lnTo>
                    <a:pt x="2770" y="1594"/>
                  </a:lnTo>
                  <a:lnTo>
                    <a:pt x="2772" y="1592"/>
                  </a:lnTo>
                  <a:lnTo>
                    <a:pt x="2772" y="1594"/>
                  </a:lnTo>
                  <a:lnTo>
                    <a:pt x="2776" y="1598"/>
                  </a:lnTo>
                  <a:lnTo>
                    <a:pt x="2780" y="1600"/>
                  </a:lnTo>
                  <a:lnTo>
                    <a:pt x="2790" y="1602"/>
                  </a:lnTo>
                  <a:lnTo>
                    <a:pt x="2790" y="1602"/>
                  </a:lnTo>
                  <a:lnTo>
                    <a:pt x="2792" y="1600"/>
                  </a:lnTo>
                  <a:lnTo>
                    <a:pt x="2794" y="1596"/>
                  </a:lnTo>
                  <a:lnTo>
                    <a:pt x="2792" y="1596"/>
                  </a:lnTo>
                  <a:lnTo>
                    <a:pt x="2790" y="1594"/>
                  </a:lnTo>
                  <a:lnTo>
                    <a:pt x="2782" y="1594"/>
                  </a:lnTo>
                  <a:lnTo>
                    <a:pt x="2778" y="1592"/>
                  </a:lnTo>
                  <a:lnTo>
                    <a:pt x="2778" y="1592"/>
                  </a:lnTo>
                  <a:lnTo>
                    <a:pt x="2784" y="1588"/>
                  </a:lnTo>
                  <a:lnTo>
                    <a:pt x="2790" y="1586"/>
                  </a:lnTo>
                  <a:lnTo>
                    <a:pt x="2798" y="1586"/>
                  </a:lnTo>
                  <a:lnTo>
                    <a:pt x="2806" y="1588"/>
                  </a:lnTo>
                  <a:lnTo>
                    <a:pt x="2806" y="1588"/>
                  </a:lnTo>
                  <a:lnTo>
                    <a:pt x="2808" y="1592"/>
                  </a:lnTo>
                  <a:lnTo>
                    <a:pt x="2808" y="1596"/>
                  </a:lnTo>
                  <a:lnTo>
                    <a:pt x="2808" y="1598"/>
                  </a:lnTo>
                  <a:lnTo>
                    <a:pt x="2806" y="1600"/>
                  </a:lnTo>
                  <a:lnTo>
                    <a:pt x="2798" y="1604"/>
                  </a:lnTo>
                  <a:lnTo>
                    <a:pt x="2788" y="1604"/>
                  </a:lnTo>
                  <a:lnTo>
                    <a:pt x="2770" y="1602"/>
                  </a:lnTo>
                  <a:lnTo>
                    <a:pt x="2760" y="1600"/>
                  </a:lnTo>
                  <a:lnTo>
                    <a:pt x="2760" y="1600"/>
                  </a:lnTo>
                  <a:lnTo>
                    <a:pt x="2766" y="1600"/>
                  </a:lnTo>
                  <a:lnTo>
                    <a:pt x="2760" y="1600"/>
                  </a:lnTo>
                  <a:lnTo>
                    <a:pt x="2760" y="1600"/>
                  </a:lnTo>
                  <a:close/>
                  <a:moveTo>
                    <a:pt x="2780" y="4114"/>
                  </a:moveTo>
                  <a:lnTo>
                    <a:pt x="2802" y="4114"/>
                  </a:lnTo>
                  <a:lnTo>
                    <a:pt x="2802" y="4114"/>
                  </a:lnTo>
                  <a:lnTo>
                    <a:pt x="2780" y="4114"/>
                  </a:lnTo>
                  <a:lnTo>
                    <a:pt x="2780" y="4114"/>
                  </a:lnTo>
                  <a:close/>
                  <a:moveTo>
                    <a:pt x="2834" y="2090"/>
                  </a:moveTo>
                  <a:lnTo>
                    <a:pt x="2834" y="2090"/>
                  </a:lnTo>
                  <a:lnTo>
                    <a:pt x="2818" y="2096"/>
                  </a:lnTo>
                  <a:lnTo>
                    <a:pt x="2810" y="2098"/>
                  </a:lnTo>
                  <a:lnTo>
                    <a:pt x="2806" y="2102"/>
                  </a:lnTo>
                  <a:lnTo>
                    <a:pt x="2792" y="2106"/>
                  </a:lnTo>
                  <a:lnTo>
                    <a:pt x="2792" y="2106"/>
                  </a:lnTo>
                  <a:lnTo>
                    <a:pt x="2798" y="2102"/>
                  </a:lnTo>
                  <a:lnTo>
                    <a:pt x="2800" y="2100"/>
                  </a:lnTo>
                  <a:lnTo>
                    <a:pt x="2798" y="2098"/>
                  </a:lnTo>
                  <a:lnTo>
                    <a:pt x="2792" y="2096"/>
                  </a:lnTo>
                  <a:lnTo>
                    <a:pt x="2780" y="2096"/>
                  </a:lnTo>
                  <a:lnTo>
                    <a:pt x="2780" y="2096"/>
                  </a:lnTo>
                  <a:lnTo>
                    <a:pt x="2784" y="2092"/>
                  </a:lnTo>
                  <a:lnTo>
                    <a:pt x="2786" y="2090"/>
                  </a:lnTo>
                  <a:lnTo>
                    <a:pt x="2782" y="2086"/>
                  </a:lnTo>
                  <a:lnTo>
                    <a:pt x="2776" y="2084"/>
                  </a:lnTo>
                  <a:lnTo>
                    <a:pt x="2776" y="2084"/>
                  </a:lnTo>
                  <a:lnTo>
                    <a:pt x="2786" y="2074"/>
                  </a:lnTo>
                  <a:lnTo>
                    <a:pt x="2798" y="2066"/>
                  </a:lnTo>
                  <a:lnTo>
                    <a:pt x="2806" y="2062"/>
                  </a:lnTo>
                  <a:lnTo>
                    <a:pt x="2814" y="2062"/>
                  </a:lnTo>
                  <a:lnTo>
                    <a:pt x="2822" y="2064"/>
                  </a:lnTo>
                  <a:lnTo>
                    <a:pt x="2826" y="2070"/>
                  </a:lnTo>
                  <a:lnTo>
                    <a:pt x="2830" y="2078"/>
                  </a:lnTo>
                  <a:lnTo>
                    <a:pt x="2834" y="2090"/>
                  </a:lnTo>
                  <a:lnTo>
                    <a:pt x="2834" y="2090"/>
                  </a:lnTo>
                  <a:lnTo>
                    <a:pt x="2832" y="2090"/>
                  </a:lnTo>
                  <a:lnTo>
                    <a:pt x="2830" y="2090"/>
                  </a:lnTo>
                  <a:lnTo>
                    <a:pt x="2832" y="2088"/>
                  </a:lnTo>
                  <a:lnTo>
                    <a:pt x="2834" y="2086"/>
                  </a:lnTo>
                  <a:lnTo>
                    <a:pt x="2834" y="2090"/>
                  </a:lnTo>
                  <a:lnTo>
                    <a:pt x="2834" y="2090"/>
                  </a:lnTo>
                  <a:close/>
                  <a:moveTo>
                    <a:pt x="2870" y="270"/>
                  </a:moveTo>
                  <a:lnTo>
                    <a:pt x="2870" y="270"/>
                  </a:lnTo>
                  <a:lnTo>
                    <a:pt x="2862" y="258"/>
                  </a:lnTo>
                  <a:lnTo>
                    <a:pt x="2850" y="246"/>
                  </a:lnTo>
                  <a:lnTo>
                    <a:pt x="2838" y="234"/>
                  </a:lnTo>
                  <a:lnTo>
                    <a:pt x="2830" y="224"/>
                  </a:lnTo>
                  <a:lnTo>
                    <a:pt x="2826" y="216"/>
                  </a:lnTo>
                  <a:lnTo>
                    <a:pt x="2824" y="210"/>
                  </a:lnTo>
                  <a:lnTo>
                    <a:pt x="2824" y="204"/>
                  </a:lnTo>
                  <a:lnTo>
                    <a:pt x="2824" y="196"/>
                  </a:lnTo>
                  <a:lnTo>
                    <a:pt x="2828" y="186"/>
                  </a:lnTo>
                  <a:lnTo>
                    <a:pt x="2832" y="176"/>
                  </a:lnTo>
                  <a:lnTo>
                    <a:pt x="2840" y="166"/>
                  </a:lnTo>
                  <a:lnTo>
                    <a:pt x="2850" y="154"/>
                  </a:lnTo>
                  <a:lnTo>
                    <a:pt x="2850" y="154"/>
                  </a:lnTo>
                  <a:lnTo>
                    <a:pt x="2870" y="152"/>
                  </a:lnTo>
                  <a:lnTo>
                    <a:pt x="2890" y="156"/>
                  </a:lnTo>
                  <a:lnTo>
                    <a:pt x="2906" y="160"/>
                  </a:lnTo>
                  <a:lnTo>
                    <a:pt x="2920" y="168"/>
                  </a:lnTo>
                  <a:lnTo>
                    <a:pt x="2930" y="180"/>
                  </a:lnTo>
                  <a:lnTo>
                    <a:pt x="2940" y="194"/>
                  </a:lnTo>
                  <a:lnTo>
                    <a:pt x="2948" y="208"/>
                  </a:lnTo>
                  <a:lnTo>
                    <a:pt x="2952" y="226"/>
                  </a:lnTo>
                  <a:lnTo>
                    <a:pt x="2952" y="226"/>
                  </a:lnTo>
                  <a:lnTo>
                    <a:pt x="2938" y="238"/>
                  </a:lnTo>
                  <a:lnTo>
                    <a:pt x="2918" y="250"/>
                  </a:lnTo>
                  <a:lnTo>
                    <a:pt x="2896" y="26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2" y="270"/>
                  </a:lnTo>
                  <a:lnTo>
                    <a:pt x="2872" y="270"/>
                  </a:lnTo>
                  <a:lnTo>
                    <a:pt x="2870" y="270"/>
                  </a:lnTo>
                  <a:lnTo>
                    <a:pt x="2870" y="270"/>
                  </a:lnTo>
                  <a:close/>
                  <a:moveTo>
                    <a:pt x="2914" y="50"/>
                  </a:moveTo>
                  <a:lnTo>
                    <a:pt x="2914" y="50"/>
                  </a:lnTo>
                  <a:lnTo>
                    <a:pt x="2934" y="50"/>
                  </a:lnTo>
                  <a:lnTo>
                    <a:pt x="2914" y="50"/>
                  </a:lnTo>
                  <a:close/>
                  <a:moveTo>
                    <a:pt x="2990" y="1668"/>
                  </a:moveTo>
                  <a:lnTo>
                    <a:pt x="2990" y="1668"/>
                  </a:lnTo>
                  <a:lnTo>
                    <a:pt x="2974" y="1676"/>
                  </a:lnTo>
                  <a:lnTo>
                    <a:pt x="2958" y="1678"/>
                  </a:lnTo>
                  <a:lnTo>
                    <a:pt x="2942" y="1678"/>
                  </a:lnTo>
                  <a:lnTo>
                    <a:pt x="2928" y="1674"/>
                  </a:lnTo>
                  <a:lnTo>
                    <a:pt x="2914" y="1668"/>
                  </a:lnTo>
                  <a:lnTo>
                    <a:pt x="2902" y="1662"/>
                  </a:lnTo>
                  <a:lnTo>
                    <a:pt x="2892" y="1654"/>
                  </a:lnTo>
                  <a:lnTo>
                    <a:pt x="2886" y="1646"/>
                  </a:lnTo>
                  <a:lnTo>
                    <a:pt x="2886" y="1646"/>
                  </a:lnTo>
                  <a:lnTo>
                    <a:pt x="2894" y="1634"/>
                  </a:lnTo>
                  <a:lnTo>
                    <a:pt x="2904" y="1626"/>
                  </a:lnTo>
                  <a:lnTo>
                    <a:pt x="2912" y="1620"/>
                  </a:lnTo>
                  <a:lnTo>
                    <a:pt x="2922" y="1616"/>
                  </a:lnTo>
                  <a:lnTo>
                    <a:pt x="2932" y="1614"/>
                  </a:lnTo>
                  <a:lnTo>
                    <a:pt x="2942" y="1614"/>
                  </a:lnTo>
                  <a:lnTo>
                    <a:pt x="2952" y="1616"/>
                  </a:lnTo>
                  <a:lnTo>
                    <a:pt x="2962" y="1618"/>
                  </a:lnTo>
                  <a:lnTo>
                    <a:pt x="2970" y="1622"/>
                  </a:lnTo>
                  <a:lnTo>
                    <a:pt x="2978" y="1628"/>
                  </a:lnTo>
                  <a:lnTo>
                    <a:pt x="2984" y="1634"/>
                  </a:lnTo>
                  <a:lnTo>
                    <a:pt x="2988" y="1640"/>
                  </a:lnTo>
                  <a:lnTo>
                    <a:pt x="2992" y="1646"/>
                  </a:lnTo>
                  <a:lnTo>
                    <a:pt x="2994" y="1654"/>
                  </a:lnTo>
                  <a:lnTo>
                    <a:pt x="2994" y="1662"/>
                  </a:lnTo>
                  <a:lnTo>
                    <a:pt x="2990" y="1668"/>
                  </a:lnTo>
                  <a:lnTo>
                    <a:pt x="2990" y="1668"/>
                  </a:lnTo>
                  <a:lnTo>
                    <a:pt x="2986" y="1670"/>
                  </a:lnTo>
                  <a:lnTo>
                    <a:pt x="2984" y="1670"/>
                  </a:lnTo>
                  <a:lnTo>
                    <a:pt x="2986" y="1666"/>
                  </a:lnTo>
                  <a:lnTo>
                    <a:pt x="2992" y="1664"/>
                  </a:lnTo>
                  <a:lnTo>
                    <a:pt x="2992" y="1664"/>
                  </a:lnTo>
                  <a:lnTo>
                    <a:pt x="2990" y="1668"/>
                  </a:lnTo>
                  <a:lnTo>
                    <a:pt x="2990" y="1668"/>
                  </a:lnTo>
                  <a:close/>
                  <a:moveTo>
                    <a:pt x="3004" y="1824"/>
                  </a:moveTo>
                  <a:lnTo>
                    <a:pt x="3004" y="1824"/>
                  </a:lnTo>
                  <a:lnTo>
                    <a:pt x="3010" y="1822"/>
                  </a:lnTo>
                  <a:lnTo>
                    <a:pt x="3004" y="1824"/>
                  </a:lnTo>
                  <a:lnTo>
                    <a:pt x="3004" y="1824"/>
                  </a:lnTo>
                  <a:close/>
                  <a:moveTo>
                    <a:pt x="3076" y="4092"/>
                  </a:moveTo>
                  <a:lnTo>
                    <a:pt x="3076" y="4092"/>
                  </a:lnTo>
                  <a:lnTo>
                    <a:pt x="3076" y="4088"/>
                  </a:lnTo>
                  <a:lnTo>
                    <a:pt x="3076" y="4086"/>
                  </a:lnTo>
                  <a:lnTo>
                    <a:pt x="3078" y="4086"/>
                  </a:lnTo>
                  <a:lnTo>
                    <a:pt x="3080" y="4086"/>
                  </a:lnTo>
                  <a:lnTo>
                    <a:pt x="3082" y="4088"/>
                  </a:lnTo>
                  <a:lnTo>
                    <a:pt x="3082" y="4090"/>
                  </a:lnTo>
                  <a:lnTo>
                    <a:pt x="3080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8" y="4092"/>
                  </a:lnTo>
                  <a:lnTo>
                    <a:pt x="3078" y="4092"/>
                  </a:lnTo>
                  <a:lnTo>
                    <a:pt x="3076" y="4092"/>
                  </a:lnTo>
                  <a:lnTo>
                    <a:pt x="3076" y="4092"/>
                  </a:lnTo>
                  <a:close/>
                  <a:moveTo>
                    <a:pt x="3160" y="2112"/>
                  </a:moveTo>
                  <a:lnTo>
                    <a:pt x="3160" y="2112"/>
                  </a:lnTo>
                  <a:lnTo>
                    <a:pt x="3158" y="2116"/>
                  </a:lnTo>
                  <a:lnTo>
                    <a:pt x="3152" y="2120"/>
                  </a:lnTo>
                  <a:lnTo>
                    <a:pt x="3138" y="2128"/>
                  </a:lnTo>
                  <a:lnTo>
                    <a:pt x="3120" y="2136"/>
                  </a:lnTo>
                  <a:lnTo>
                    <a:pt x="3098" y="2144"/>
                  </a:lnTo>
                  <a:lnTo>
                    <a:pt x="3028" y="2168"/>
                  </a:lnTo>
                  <a:lnTo>
                    <a:pt x="3028" y="2168"/>
                  </a:lnTo>
                  <a:lnTo>
                    <a:pt x="3024" y="2150"/>
                  </a:lnTo>
                  <a:lnTo>
                    <a:pt x="3022" y="2134"/>
                  </a:lnTo>
                  <a:lnTo>
                    <a:pt x="3022" y="2124"/>
                  </a:lnTo>
                  <a:lnTo>
                    <a:pt x="3026" y="2116"/>
                  </a:lnTo>
                  <a:lnTo>
                    <a:pt x="3032" y="2110"/>
                  </a:lnTo>
                  <a:lnTo>
                    <a:pt x="3040" y="2106"/>
                  </a:lnTo>
                  <a:lnTo>
                    <a:pt x="3048" y="2106"/>
                  </a:lnTo>
                  <a:lnTo>
                    <a:pt x="3058" y="2106"/>
                  </a:lnTo>
                  <a:lnTo>
                    <a:pt x="3078" y="2108"/>
                  </a:lnTo>
                  <a:lnTo>
                    <a:pt x="3098" y="2112"/>
                  </a:lnTo>
                  <a:lnTo>
                    <a:pt x="3114" y="2114"/>
                  </a:lnTo>
                  <a:lnTo>
                    <a:pt x="3118" y="2114"/>
                  </a:lnTo>
                  <a:lnTo>
                    <a:pt x="3122" y="2110"/>
                  </a:lnTo>
                  <a:lnTo>
                    <a:pt x="3122" y="2110"/>
                  </a:lnTo>
                  <a:lnTo>
                    <a:pt x="3126" y="2106"/>
                  </a:lnTo>
                  <a:lnTo>
                    <a:pt x="3132" y="2102"/>
                  </a:lnTo>
                  <a:lnTo>
                    <a:pt x="3140" y="2098"/>
                  </a:lnTo>
                  <a:lnTo>
                    <a:pt x="3148" y="2098"/>
                  </a:lnTo>
                  <a:lnTo>
                    <a:pt x="3156" y="2098"/>
                  </a:lnTo>
                  <a:lnTo>
                    <a:pt x="3162" y="2100"/>
                  </a:lnTo>
                  <a:lnTo>
                    <a:pt x="3164" y="2102"/>
                  </a:lnTo>
                  <a:lnTo>
                    <a:pt x="3164" y="2104"/>
                  </a:lnTo>
                  <a:lnTo>
                    <a:pt x="3160" y="2112"/>
                  </a:lnTo>
                  <a:lnTo>
                    <a:pt x="3160" y="2112"/>
                  </a:lnTo>
                  <a:lnTo>
                    <a:pt x="3158" y="2116"/>
                  </a:lnTo>
                  <a:lnTo>
                    <a:pt x="3160" y="2112"/>
                  </a:lnTo>
                  <a:lnTo>
                    <a:pt x="3160" y="2112"/>
                  </a:lnTo>
                  <a:close/>
                  <a:moveTo>
                    <a:pt x="3130" y="1738"/>
                  </a:moveTo>
                  <a:lnTo>
                    <a:pt x="3130" y="1738"/>
                  </a:lnTo>
                  <a:lnTo>
                    <a:pt x="3126" y="1740"/>
                  </a:lnTo>
                  <a:lnTo>
                    <a:pt x="3126" y="1740"/>
                  </a:lnTo>
                  <a:lnTo>
                    <a:pt x="3126" y="1742"/>
                  </a:lnTo>
                  <a:lnTo>
                    <a:pt x="3128" y="1742"/>
                  </a:lnTo>
                  <a:lnTo>
                    <a:pt x="3134" y="1738"/>
                  </a:lnTo>
                  <a:lnTo>
                    <a:pt x="3136" y="1736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close/>
                  <a:moveTo>
                    <a:pt x="2950" y="50"/>
                  </a:moveTo>
                  <a:lnTo>
                    <a:pt x="2950" y="50"/>
                  </a:lnTo>
                  <a:lnTo>
                    <a:pt x="2898" y="46"/>
                  </a:lnTo>
                  <a:lnTo>
                    <a:pt x="2898" y="46"/>
                  </a:lnTo>
                  <a:lnTo>
                    <a:pt x="3012" y="46"/>
                  </a:lnTo>
                  <a:lnTo>
                    <a:pt x="3110" y="48"/>
                  </a:lnTo>
                  <a:lnTo>
                    <a:pt x="3110" y="48"/>
                  </a:lnTo>
                  <a:lnTo>
                    <a:pt x="3090" y="46"/>
                  </a:lnTo>
                  <a:lnTo>
                    <a:pt x="3108" y="46"/>
                  </a:lnTo>
                  <a:lnTo>
                    <a:pt x="3154" y="48"/>
                  </a:lnTo>
                  <a:lnTo>
                    <a:pt x="3154" y="48"/>
                  </a:lnTo>
                  <a:lnTo>
                    <a:pt x="3150" y="48"/>
                  </a:lnTo>
                  <a:lnTo>
                    <a:pt x="3166" y="48"/>
                  </a:lnTo>
                  <a:lnTo>
                    <a:pt x="3192" y="48"/>
                  </a:lnTo>
                  <a:lnTo>
                    <a:pt x="3214" y="50"/>
                  </a:lnTo>
                  <a:lnTo>
                    <a:pt x="3214" y="50"/>
                  </a:lnTo>
                  <a:lnTo>
                    <a:pt x="2950" y="50"/>
                  </a:lnTo>
                  <a:lnTo>
                    <a:pt x="2950" y="50"/>
                  </a:lnTo>
                  <a:lnTo>
                    <a:pt x="2946" y="48"/>
                  </a:lnTo>
                  <a:lnTo>
                    <a:pt x="2950" y="50"/>
                  </a:lnTo>
                  <a:lnTo>
                    <a:pt x="2950" y="50"/>
                  </a:lnTo>
                  <a:close/>
                  <a:moveTo>
                    <a:pt x="3268" y="1794"/>
                  </a:moveTo>
                  <a:lnTo>
                    <a:pt x="3268" y="1794"/>
                  </a:lnTo>
                  <a:lnTo>
                    <a:pt x="3254" y="1788"/>
                  </a:lnTo>
                  <a:lnTo>
                    <a:pt x="3242" y="1780"/>
                  </a:lnTo>
                  <a:lnTo>
                    <a:pt x="3214" y="1760"/>
                  </a:lnTo>
                  <a:lnTo>
                    <a:pt x="3214" y="1760"/>
                  </a:lnTo>
                  <a:lnTo>
                    <a:pt x="3216" y="1752"/>
                  </a:lnTo>
                  <a:lnTo>
                    <a:pt x="3218" y="1744"/>
                  </a:lnTo>
                  <a:lnTo>
                    <a:pt x="3224" y="1738"/>
                  </a:lnTo>
                  <a:lnTo>
                    <a:pt x="3230" y="1734"/>
                  </a:lnTo>
                  <a:lnTo>
                    <a:pt x="3240" y="1730"/>
                  </a:lnTo>
                  <a:lnTo>
                    <a:pt x="3250" y="1728"/>
                  </a:lnTo>
                  <a:lnTo>
                    <a:pt x="3270" y="1728"/>
                  </a:lnTo>
                  <a:lnTo>
                    <a:pt x="3292" y="1732"/>
                  </a:lnTo>
                  <a:lnTo>
                    <a:pt x="3312" y="1738"/>
                  </a:lnTo>
                  <a:lnTo>
                    <a:pt x="3318" y="1742"/>
                  </a:lnTo>
                  <a:lnTo>
                    <a:pt x="3324" y="1746"/>
                  </a:lnTo>
                  <a:lnTo>
                    <a:pt x="3328" y="1752"/>
                  </a:lnTo>
                  <a:lnTo>
                    <a:pt x="3330" y="1758"/>
                  </a:lnTo>
                  <a:lnTo>
                    <a:pt x="3330" y="1758"/>
                  </a:lnTo>
                  <a:lnTo>
                    <a:pt x="3326" y="1774"/>
                  </a:lnTo>
                  <a:lnTo>
                    <a:pt x="3320" y="1786"/>
                  </a:lnTo>
                  <a:lnTo>
                    <a:pt x="3314" y="1792"/>
                  </a:lnTo>
                  <a:lnTo>
                    <a:pt x="3304" y="1794"/>
                  </a:lnTo>
                  <a:lnTo>
                    <a:pt x="3294" y="1794"/>
                  </a:lnTo>
                  <a:lnTo>
                    <a:pt x="3286" y="1792"/>
                  </a:lnTo>
                  <a:lnTo>
                    <a:pt x="3276" y="1792"/>
                  </a:lnTo>
                  <a:lnTo>
                    <a:pt x="3268" y="1794"/>
                  </a:lnTo>
                  <a:lnTo>
                    <a:pt x="3268" y="1794"/>
                  </a:lnTo>
                  <a:lnTo>
                    <a:pt x="3270" y="1794"/>
                  </a:lnTo>
                  <a:lnTo>
                    <a:pt x="3268" y="1794"/>
                  </a:lnTo>
                  <a:lnTo>
                    <a:pt x="3268" y="1794"/>
                  </a:lnTo>
                  <a:close/>
                  <a:moveTo>
                    <a:pt x="3292" y="2954"/>
                  </a:moveTo>
                  <a:lnTo>
                    <a:pt x="3292" y="2954"/>
                  </a:lnTo>
                  <a:lnTo>
                    <a:pt x="3312" y="2942"/>
                  </a:lnTo>
                  <a:lnTo>
                    <a:pt x="3292" y="2954"/>
                  </a:lnTo>
                  <a:lnTo>
                    <a:pt x="3292" y="2954"/>
                  </a:lnTo>
                  <a:lnTo>
                    <a:pt x="3294" y="2954"/>
                  </a:lnTo>
                  <a:lnTo>
                    <a:pt x="3292" y="2954"/>
                  </a:lnTo>
                  <a:lnTo>
                    <a:pt x="3292" y="2954"/>
                  </a:lnTo>
                  <a:close/>
                  <a:moveTo>
                    <a:pt x="3348" y="2190"/>
                  </a:moveTo>
                  <a:lnTo>
                    <a:pt x="3348" y="2190"/>
                  </a:lnTo>
                  <a:lnTo>
                    <a:pt x="3346" y="2190"/>
                  </a:lnTo>
                  <a:lnTo>
                    <a:pt x="3340" y="2190"/>
                  </a:lnTo>
                  <a:lnTo>
                    <a:pt x="3330" y="2194"/>
                  </a:lnTo>
                  <a:lnTo>
                    <a:pt x="3312" y="2202"/>
                  </a:lnTo>
                  <a:lnTo>
                    <a:pt x="3312" y="2202"/>
                  </a:lnTo>
                  <a:lnTo>
                    <a:pt x="3308" y="2190"/>
                  </a:lnTo>
                  <a:lnTo>
                    <a:pt x="3308" y="2176"/>
                  </a:lnTo>
                  <a:lnTo>
                    <a:pt x="3310" y="2158"/>
                  </a:lnTo>
                  <a:lnTo>
                    <a:pt x="3316" y="2140"/>
                  </a:lnTo>
                  <a:lnTo>
                    <a:pt x="3320" y="2134"/>
                  </a:lnTo>
                  <a:lnTo>
                    <a:pt x="3326" y="2128"/>
                  </a:lnTo>
                  <a:lnTo>
                    <a:pt x="3332" y="2122"/>
                  </a:lnTo>
                  <a:lnTo>
                    <a:pt x="3340" y="2120"/>
                  </a:lnTo>
                  <a:lnTo>
                    <a:pt x="3348" y="2120"/>
                  </a:lnTo>
                  <a:lnTo>
                    <a:pt x="3356" y="2120"/>
                  </a:lnTo>
                  <a:lnTo>
                    <a:pt x="3366" y="2126"/>
                  </a:lnTo>
                  <a:lnTo>
                    <a:pt x="3378" y="2132"/>
                  </a:lnTo>
                  <a:lnTo>
                    <a:pt x="3378" y="2132"/>
                  </a:lnTo>
                  <a:lnTo>
                    <a:pt x="3348" y="2190"/>
                  </a:lnTo>
                  <a:lnTo>
                    <a:pt x="3348" y="2190"/>
                  </a:lnTo>
                  <a:lnTo>
                    <a:pt x="3348" y="2188"/>
                  </a:lnTo>
                  <a:lnTo>
                    <a:pt x="3348" y="2186"/>
                  </a:lnTo>
                  <a:lnTo>
                    <a:pt x="3352" y="2182"/>
                  </a:lnTo>
                  <a:lnTo>
                    <a:pt x="3354" y="2182"/>
                  </a:lnTo>
                  <a:lnTo>
                    <a:pt x="3354" y="2182"/>
                  </a:lnTo>
                  <a:lnTo>
                    <a:pt x="3348" y="2190"/>
                  </a:lnTo>
                  <a:lnTo>
                    <a:pt x="3348" y="2190"/>
                  </a:lnTo>
                  <a:close/>
                  <a:moveTo>
                    <a:pt x="3458" y="50"/>
                  </a:moveTo>
                  <a:lnTo>
                    <a:pt x="3458" y="50"/>
                  </a:lnTo>
                  <a:lnTo>
                    <a:pt x="3404" y="50"/>
                  </a:lnTo>
                  <a:lnTo>
                    <a:pt x="3350" y="50"/>
                  </a:lnTo>
                  <a:lnTo>
                    <a:pt x="3350" y="50"/>
                  </a:lnTo>
                  <a:lnTo>
                    <a:pt x="3366" y="48"/>
                  </a:lnTo>
                  <a:lnTo>
                    <a:pt x="3380" y="48"/>
                  </a:lnTo>
                  <a:lnTo>
                    <a:pt x="3410" y="48"/>
                  </a:lnTo>
                  <a:lnTo>
                    <a:pt x="3410" y="48"/>
                  </a:lnTo>
                  <a:lnTo>
                    <a:pt x="3384" y="42"/>
                  </a:lnTo>
                  <a:lnTo>
                    <a:pt x="3384" y="42"/>
                  </a:lnTo>
                  <a:lnTo>
                    <a:pt x="3420" y="46"/>
                  </a:lnTo>
                  <a:lnTo>
                    <a:pt x="3446" y="48"/>
                  </a:lnTo>
                  <a:lnTo>
                    <a:pt x="3458" y="50"/>
                  </a:lnTo>
                  <a:lnTo>
                    <a:pt x="3458" y="50"/>
                  </a:lnTo>
                  <a:lnTo>
                    <a:pt x="3460" y="48"/>
                  </a:lnTo>
                  <a:lnTo>
                    <a:pt x="3458" y="50"/>
                  </a:lnTo>
                  <a:lnTo>
                    <a:pt x="3458" y="50"/>
                  </a:lnTo>
                  <a:close/>
                  <a:moveTo>
                    <a:pt x="3796" y="1932"/>
                  </a:moveTo>
                  <a:lnTo>
                    <a:pt x="3796" y="1932"/>
                  </a:lnTo>
                  <a:lnTo>
                    <a:pt x="3800" y="1922"/>
                  </a:lnTo>
                  <a:lnTo>
                    <a:pt x="3804" y="1914"/>
                  </a:lnTo>
                  <a:lnTo>
                    <a:pt x="3812" y="1908"/>
                  </a:lnTo>
                  <a:lnTo>
                    <a:pt x="3820" y="1906"/>
                  </a:lnTo>
                  <a:lnTo>
                    <a:pt x="3828" y="1904"/>
                  </a:lnTo>
                  <a:lnTo>
                    <a:pt x="3838" y="1904"/>
                  </a:lnTo>
                  <a:lnTo>
                    <a:pt x="3848" y="1906"/>
                  </a:lnTo>
                  <a:lnTo>
                    <a:pt x="3856" y="1908"/>
                  </a:lnTo>
                  <a:lnTo>
                    <a:pt x="3866" y="1914"/>
                  </a:lnTo>
                  <a:lnTo>
                    <a:pt x="3874" y="1920"/>
                  </a:lnTo>
                  <a:lnTo>
                    <a:pt x="3880" y="1928"/>
                  </a:lnTo>
                  <a:lnTo>
                    <a:pt x="3886" y="1936"/>
                  </a:lnTo>
                  <a:lnTo>
                    <a:pt x="3888" y="1946"/>
                  </a:lnTo>
                  <a:lnTo>
                    <a:pt x="3890" y="1956"/>
                  </a:lnTo>
                  <a:lnTo>
                    <a:pt x="3888" y="1968"/>
                  </a:lnTo>
                  <a:lnTo>
                    <a:pt x="3884" y="1980"/>
                  </a:lnTo>
                  <a:lnTo>
                    <a:pt x="3884" y="1980"/>
                  </a:lnTo>
                  <a:lnTo>
                    <a:pt x="3878" y="1992"/>
                  </a:lnTo>
                  <a:lnTo>
                    <a:pt x="3870" y="2000"/>
                  </a:lnTo>
                  <a:lnTo>
                    <a:pt x="3862" y="2006"/>
                  </a:lnTo>
                  <a:lnTo>
                    <a:pt x="3854" y="2008"/>
                  </a:lnTo>
                  <a:lnTo>
                    <a:pt x="3846" y="2008"/>
                  </a:lnTo>
                  <a:lnTo>
                    <a:pt x="3840" y="2006"/>
                  </a:lnTo>
                  <a:lnTo>
                    <a:pt x="3832" y="2002"/>
                  </a:lnTo>
                  <a:lnTo>
                    <a:pt x="3824" y="1996"/>
                  </a:lnTo>
                  <a:lnTo>
                    <a:pt x="3812" y="1982"/>
                  </a:lnTo>
                  <a:lnTo>
                    <a:pt x="3802" y="1964"/>
                  </a:lnTo>
                  <a:lnTo>
                    <a:pt x="3796" y="1948"/>
                  </a:lnTo>
                  <a:lnTo>
                    <a:pt x="3796" y="1940"/>
                  </a:lnTo>
                  <a:lnTo>
                    <a:pt x="3796" y="1932"/>
                  </a:lnTo>
                  <a:lnTo>
                    <a:pt x="3796" y="1932"/>
                  </a:lnTo>
                  <a:lnTo>
                    <a:pt x="3798" y="1928"/>
                  </a:lnTo>
                  <a:lnTo>
                    <a:pt x="3796" y="1932"/>
                  </a:lnTo>
                  <a:lnTo>
                    <a:pt x="3796" y="1932"/>
                  </a:lnTo>
                  <a:close/>
                  <a:moveTo>
                    <a:pt x="3758" y="2028"/>
                  </a:moveTo>
                  <a:lnTo>
                    <a:pt x="3758" y="2028"/>
                  </a:lnTo>
                  <a:lnTo>
                    <a:pt x="3756" y="2028"/>
                  </a:lnTo>
                  <a:lnTo>
                    <a:pt x="3758" y="2028"/>
                  </a:lnTo>
                  <a:lnTo>
                    <a:pt x="3758" y="2028"/>
                  </a:lnTo>
                  <a:close/>
                  <a:moveTo>
                    <a:pt x="3710" y="2564"/>
                  </a:moveTo>
                  <a:lnTo>
                    <a:pt x="3710" y="2564"/>
                  </a:lnTo>
                  <a:lnTo>
                    <a:pt x="3714" y="2562"/>
                  </a:lnTo>
                  <a:lnTo>
                    <a:pt x="3716" y="2558"/>
                  </a:lnTo>
                  <a:lnTo>
                    <a:pt x="3720" y="2548"/>
                  </a:lnTo>
                  <a:lnTo>
                    <a:pt x="3722" y="2544"/>
                  </a:lnTo>
                  <a:lnTo>
                    <a:pt x="3726" y="2540"/>
                  </a:lnTo>
                  <a:lnTo>
                    <a:pt x="3730" y="2538"/>
                  </a:lnTo>
                  <a:lnTo>
                    <a:pt x="3740" y="2538"/>
                  </a:lnTo>
                  <a:lnTo>
                    <a:pt x="3740" y="2538"/>
                  </a:lnTo>
                  <a:lnTo>
                    <a:pt x="3746" y="2552"/>
                  </a:lnTo>
                  <a:lnTo>
                    <a:pt x="3748" y="2558"/>
                  </a:lnTo>
                  <a:lnTo>
                    <a:pt x="3746" y="2562"/>
                  </a:lnTo>
                  <a:lnTo>
                    <a:pt x="3746" y="2564"/>
                  </a:lnTo>
                  <a:lnTo>
                    <a:pt x="3742" y="2566"/>
                  </a:lnTo>
                  <a:lnTo>
                    <a:pt x="3736" y="2568"/>
                  </a:lnTo>
                  <a:lnTo>
                    <a:pt x="3728" y="2568"/>
                  </a:lnTo>
                  <a:lnTo>
                    <a:pt x="3720" y="2566"/>
                  </a:lnTo>
                  <a:lnTo>
                    <a:pt x="3710" y="2564"/>
                  </a:lnTo>
                  <a:lnTo>
                    <a:pt x="3710" y="2564"/>
                  </a:lnTo>
                  <a:lnTo>
                    <a:pt x="3708" y="2564"/>
                  </a:lnTo>
                  <a:lnTo>
                    <a:pt x="3710" y="2564"/>
                  </a:lnTo>
                  <a:lnTo>
                    <a:pt x="3710" y="2564"/>
                  </a:lnTo>
                  <a:close/>
                  <a:moveTo>
                    <a:pt x="3670" y="2690"/>
                  </a:moveTo>
                  <a:lnTo>
                    <a:pt x="3670" y="2690"/>
                  </a:lnTo>
                  <a:lnTo>
                    <a:pt x="3666" y="2684"/>
                  </a:lnTo>
                  <a:lnTo>
                    <a:pt x="3668" y="2684"/>
                  </a:lnTo>
                  <a:lnTo>
                    <a:pt x="3668" y="2684"/>
                  </a:lnTo>
                  <a:lnTo>
                    <a:pt x="3680" y="2696"/>
                  </a:lnTo>
                  <a:lnTo>
                    <a:pt x="3688" y="2704"/>
                  </a:lnTo>
                  <a:lnTo>
                    <a:pt x="3690" y="2710"/>
                  </a:lnTo>
                  <a:lnTo>
                    <a:pt x="3690" y="2712"/>
                  </a:lnTo>
                  <a:lnTo>
                    <a:pt x="3688" y="2714"/>
                  </a:lnTo>
                  <a:lnTo>
                    <a:pt x="3686" y="2714"/>
                  </a:lnTo>
                  <a:lnTo>
                    <a:pt x="3680" y="2712"/>
                  </a:lnTo>
                  <a:lnTo>
                    <a:pt x="3680" y="2712"/>
                  </a:lnTo>
                  <a:lnTo>
                    <a:pt x="3666" y="2708"/>
                  </a:lnTo>
                  <a:lnTo>
                    <a:pt x="3662" y="2704"/>
                  </a:lnTo>
                  <a:lnTo>
                    <a:pt x="3660" y="2702"/>
                  </a:lnTo>
                  <a:lnTo>
                    <a:pt x="3660" y="2698"/>
                  </a:lnTo>
                  <a:lnTo>
                    <a:pt x="3662" y="2696"/>
                  </a:lnTo>
                  <a:lnTo>
                    <a:pt x="3670" y="2690"/>
                  </a:lnTo>
                  <a:lnTo>
                    <a:pt x="3670" y="2690"/>
                  </a:lnTo>
                  <a:lnTo>
                    <a:pt x="3666" y="2688"/>
                  </a:lnTo>
                  <a:lnTo>
                    <a:pt x="3670" y="2690"/>
                  </a:lnTo>
                  <a:lnTo>
                    <a:pt x="3670" y="2690"/>
                  </a:lnTo>
                  <a:close/>
                  <a:moveTo>
                    <a:pt x="3558" y="48"/>
                  </a:moveTo>
                  <a:lnTo>
                    <a:pt x="3558" y="48"/>
                  </a:lnTo>
                  <a:lnTo>
                    <a:pt x="3582" y="50"/>
                  </a:lnTo>
                  <a:lnTo>
                    <a:pt x="3580" y="50"/>
                  </a:lnTo>
                  <a:lnTo>
                    <a:pt x="3566" y="50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62" y="48"/>
                  </a:lnTo>
                  <a:lnTo>
                    <a:pt x="3558" y="48"/>
                  </a:lnTo>
                  <a:lnTo>
                    <a:pt x="3558" y="48"/>
                  </a:lnTo>
                  <a:close/>
                  <a:moveTo>
                    <a:pt x="3524" y="1342"/>
                  </a:moveTo>
                  <a:lnTo>
                    <a:pt x="3524" y="1342"/>
                  </a:lnTo>
                  <a:lnTo>
                    <a:pt x="3538" y="1330"/>
                  </a:lnTo>
                  <a:lnTo>
                    <a:pt x="3552" y="1322"/>
                  </a:lnTo>
                  <a:lnTo>
                    <a:pt x="3566" y="1316"/>
                  </a:lnTo>
                  <a:lnTo>
                    <a:pt x="3578" y="1316"/>
                  </a:lnTo>
                  <a:lnTo>
                    <a:pt x="3592" y="1318"/>
                  </a:lnTo>
                  <a:lnTo>
                    <a:pt x="3602" y="1320"/>
                  </a:lnTo>
                  <a:lnTo>
                    <a:pt x="3612" y="1326"/>
                  </a:lnTo>
                  <a:lnTo>
                    <a:pt x="3618" y="1334"/>
                  </a:lnTo>
                  <a:lnTo>
                    <a:pt x="3622" y="1342"/>
                  </a:lnTo>
                  <a:lnTo>
                    <a:pt x="3624" y="1352"/>
                  </a:lnTo>
                  <a:lnTo>
                    <a:pt x="3622" y="1360"/>
                  </a:lnTo>
                  <a:lnTo>
                    <a:pt x="3616" y="1370"/>
                  </a:lnTo>
                  <a:lnTo>
                    <a:pt x="3604" y="1378"/>
                  </a:lnTo>
                  <a:lnTo>
                    <a:pt x="3590" y="1386"/>
                  </a:lnTo>
                  <a:lnTo>
                    <a:pt x="3568" y="1392"/>
                  </a:lnTo>
                  <a:lnTo>
                    <a:pt x="3542" y="1396"/>
                  </a:lnTo>
                  <a:lnTo>
                    <a:pt x="3542" y="1396"/>
                  </a:lnTo>
                  <a:lnTo>
                    <a:pt x="3538" y="1394"/>
                  </a:lnTo>
                  <a:lnTo>
                    <a:pt x="3534" y="1388"/>
                  </a:lnTo>
                  <a:lnTo>
                    <a:pt x="3526" y="1370"/>
                  </a:lnTo>
                  <a:lnTo>
                    <a:pt x="3522" y="1350"/>
                  </a:lnTo>
                  <a:lnTo>
                    <a:pt x="3522" y="1344"/>
                  </a:lnTo>
                  <a:lnTo>
                    <a:pt x="3522" y="1342"/>
                  </a:lnTo>
                  <a:lnTo>
                    <a:pt x="3524" y="1342"/>
                  </a:lnTo>
                  <a:lnTo>
                    <a:pt x="3524" y="1342"/>
                  </a:lnTo>
                  <a:lnTo>
                    <a:pt x="3526" y="1340"/>
                  </a:lnTo>
                  <a:lnTo>
                    <a:pt x="3524" y="1342"/>
                  </a:lnTo>
                  <a:lnTo>
                    <a:pt x="3524" y="1342"/>
                  </a:lnTo>
                  <a:close/>
                  <a:moveTo>
                    <a:pt x="3478" y="46"/>
                  </a:moveTo>
                  <a:lnTo>
                    <a:pt x="3478" y="46"/>
                  </a:lnTo>
                  <a:lnTo>
                    <a:pt x="3496" y="44"/>
                  </a:lnTo>
                  <a:lnTo>
                    <a:pt x="3506" y="44"/>
                  </a:lnTo>
                  <a:lnTo>
                    <a:pt x="3512" y="46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492" y="48"/>
                  </a:lnTo>
                  <a:lnTo>
                    <a:pt x="3476" y="48"/>
                  </a:lnTo>
                  <a:lnTo>
                    <a:pt x="3478" y="46"/>
                  </a:lnTo>
                  <a:lnTo>
                    <a:pt x="3478" y="46"/>
                  </a:lnTo>
                  <a:close/>
                  <a:moveTo>
                    <a:pt x="3640" y="2464"/>
                  </a:moveTo>
                  <a:lnTo>
                    <a:pt x="3640" y="2464"/>
                  </a:lnTo>
                  <a:lnTo>
                    <a:pt x="3636" y="2470"/>
                  </a:lnTo>
                  <a:lnTo>
                    <a:pt x="3632" y="2476"/>
                  </a:lnTo>
                  <a:lnTo>
                    <a:pt x="3620" y="2486"/>
                  </a:lnTo>
                  <a:lnTo>
                    <a:pt x="3606" y="2494"/>
                  </a:lnTo>
                  <a:lnTo>
                    <a:pt x="3590" y="2500"/>
                  </a:lnTo>
                  <a:lnTo>
                    <a:pt x="3574" y="2504"/>
                  </a:lnTo>
                  <a:lnTo>
                    <a:pt x="3556" y="2506"/>
                  </a:lnTo>
                  <a:lnTo>
                    <a:pt x="3538" y="2506"/>
                  </a:lnTo>
                  <a:lnTo>
                    <a:pt x="3524" y="2506"/>
                  </a:lnTo>
                  <a:lnTo>
                    <a:pt x="3524" y="2506"/>
                  </a:lnTo>
                  <a:lnTo>
                    <a:pt x="3526" y="2504"/>
                  </a:lnTo>
                  <a:lnTo>
                    <a:pt x="3530" y="2502"/>
                  </a:lnTo>
                  <a:lnTo>
                    <a:pt x="3530" y="2500"/>
                  </a:lnTo>
                  <a:lnTo>
                    <a:pt x="3532" y="2496"/>
                  </a:lnTo>
                  <a:lnTo>
                    <a:pt x="3532" y="2496"/>
                  </a:lnTo>
                  <a:lnTo>
                    <a:pt x="3516" y="2504"/>
                  </a:lnTo>
                  <a:lnTo>
                    <a:pt x="3516" y="2504"/>
                  </a:lnTo>
                  <a:lnTo>
                    <a:pt x="3522" y="2492"/>
                  </a:lnTo>
                  <a:lnTo>
                    <a:pt x="3530" y="2478"/>
                  </a:lnTo>
                  <a:lnTo>
                    <a:pt x="3534" y="2460"/>
                  </a:lnTo>
                  <a:lnTo>
                    <a:pt x="3538" y="2442"/>
                  </a:lnTo>
                  <a:lnTo>
                    <a:pt x="3550" y="2386"/>
                  </a:lnTo>
                  <a:lnTo>
                    <a:pt x="3550" y="2386"/>
                  </a:lnTo>
                  <a:lnTo>
                    <a:pt x="3568" y="2380"/>
                  </a:lnTo>
                  <a:lnTo>
                    <a:pt x="3592" y="2378"/>
                  </a:lnTo>
                  <a:lnTo>
                    <a:pt x="3616" y="2378"/>
                  </a:lnTo>
                  <a:lnTo>
                    <a:pt x="3628" y="2380"/>
                  </a:lnTo>
                  <a:lnTo>
                    <a:pt x="3640" y="2382"/>
                  </a:lnTo>
                  <a:lnTo>
                    <a:pt x="3650" y="2386"/>
                  </a:lnTo>
                  <a:lnTo>
                    <a:pt x="3658" y="2392"/>
                  </a:lnTo>
                  <a:lnTo>
                    <a:pt x="3664" y="2400"/>
                  </a:lnTo>
                  <a:lnTo>
                    <a:pt x="3666" y="2408"/>
                  </a:lnTo>
                  <a:lnTo>
                    <a:pt x="3666" y="2420"/>
                  </a:lnTo>
                  <a:lnTo>
                    <a:pt x="3662" y="2432"/>
                  </a:lnTo>
                  <a:lnTo>
                    <a:pt x="3654" y="2446"/>
                  </a:lnTo>
                  <a:lnTo>
                    <a:pt x="3640" y="2464"/>
                  </a:lnTo>
                  <a:lnTo>
                    <a:pt x="3640" y="2464"/>
                  </a:lnTo>
                  <a:lnTo>
                    <a:pt x="3640" y="2468"/>
                  </a:lnTo>
                  <a:lnTo>
                    <a:pt x="3640" y="2468"/>
                  </a:lnTo>
                  <a:lnTo>
                    <a:pt x="3644" y="2462"/>
                  </a:lnTo>
                  <a:lnTo>
                    <a:pt x="3646" y="2458"/>
                  </a:lnTo>
                  <a:lnTo>
                    <a:pt x="3640" y="2464"/>
                  </a:lnTo>
                  <a:lnTo>
                    <a:pt x="3640" y="2464"/>
                  </a:lnTo>
                  <a:close/>
                  <a:moveTo>
                    <a:pt x="3728" y="4114"/>
                  </a:moveTo>
                  <a:lnTo>
                    <a:pt x="3728" y="4114"/>
                  </a:lnTo>
                  <a:lnTo>
                    <a:pt x="3694" y="4116"/>
                  </a:lnTo>
                  <a:lnTo>
                    <a:pt x="3660" y="4116"/>
                  </a:lnTo>
                  <a:lnTo>
                    <a:pt x="3660" y="4116"/>
                  </a:lnTo>
                  <a:lnTo>
                    <a:pt x="3696" y="4114"/>
                  </a:lnTo>
                  <a:lnTo>
                    <a:pt x="3718" y="4112"/>
                  </a:lnTo>
                  <a:lnTo>
                    <a:pt x="3726" y="4114"/>
                  </a:lnTo>
                  <a:lnTo>
                    <a:pt x="3728" y="4114"/>
                  </a:lnTo>
                  <a:lnTo>
                    <a:pt x="3728" y="4114"/>
                  </a:lnTo>
                  <a:lnTo>
                    <a:pt x="3722" y="4114"/>
                  </a:lnTo>
                  <a:lnTo>
                    <a:pt x="3728" y="4114"/>
                  </a:lnTo>
                  <a:lnTo>
                    <a:pt x="3728" y="4114"/>
                  </a:lnTo>
                  <a:close/>
                  <a:moveTo>
                    <a:pt x="3778" y="4034"/>
                  </a:moveTo>
                  <a:lnTo>
                    <a:pt x="3778" y="4034"/>
                  </a:lnTo>
                  <a:lnTo>
                    <a:pt x="3770" y="4042"/>
                  </a:lnTo>
                  <a:lnTo>
                    <a:pt x="3762" y="4046"/>
                  </a:lnTo>
                  <a:lnTo>
                    <a:pt x="3754" y="4046"/>
                  </a:lnTo>
                  <a:lnTo>
                    <a:pt x="3744" y="4042"/>
                  </a:lnTo>
                  <a:lnTo>
                    <a:pt x="3744" y="4042"/>
                  </a:lnTo>
                  <a:lnTo>
                    <a:pt x="3742" y="4030"/>
                  </a:lnTo>
                  <a:lnTo>
                    <a:pt x="3740" y="4020"/>
                  </a:lnTo>
                  <a:lnTo>
                    <a:pt x="3742" y="4014"/>
                  </a:lnTo>
                  <a:lnTo>
                    <a:pt x="3744" y="4010"/>
                  </a:lnTo>
                  <a:lnTo>
                    <a:pt x="3746" y="4010"/>
                  </a:lnTo>
                  <a:lnTo>
                    <a:pt x="3750" y="4010"/>
                  </a:lnTo>
                  <a:lnTo>
                    <a:pt x="3758" y="4014"/>
                  </a:lnTo>
                  <a:lnTo>
                    <a:pt x="3768" y="4020"/>
                  </a:lnTo>
                  <a:lnTo>
                    <a:pt x="3774" y="4028"/>
                  </a:lnTo>
                  <a:lnTo>
                    <a:pt x="3778" y="4032"/>
                  </a:lnTo>
                  <a:lnTo>
                    <a:pt x="3780" y="4034"/>
                  </a:lnTo>
                  <a:lnTo>
                    <a:pt x="3778" y="4034"/>
                  </a:lnTo>
                  <a:lnTo>
                    <a:pt x="3778" y="4034"/>
                  </a:lnTo>
                  <a:lnTo>
                    <a:pt x="3776" y="4034"/>
                  </a:lnTo>
                  <a:lnTo>
                    <a:pt x="3778" y="4034"/>
                  </a:lnTo>
                  <a:lnTo>
                    <a:pt x="3778" y="4034"/>
                  </a:lnTo>
                  <a:close/>
                  <a:moveTo>
                    <a:pt x="3846" y="3192"/>
                  </a:moveTo>
                  <a:lnTo>
                    <a:pt x="3846" y="3192"/>
                  </a:lnTo>
                  <a:lnTo>
                    <a:pt x="3830" y="3192"/>
                  </a:lnTo>
                  <a:lnTo>
                    <a:pt x="3814" y="3190"/>
                  </a:lnTo>
                  <a:lnTo>
                    <a:pt x="3796" y="3184"/>
                  </a:lnTo>
                  <a:lnTo>
                    <a:pt x="3782" y="3174"/>
                  </a:lnTo>
                  <a:lnTo>
                    <a:pt x="3766" y="3162"/>
                  </a:lnTo>
                  <a:lnTo>
                    <a:pt x="3752" y="3150"/>
                  </a:lnTo>
                  <a:lnTo>
                    <a:pt x="3730" y="3126"/>
                  </a:lnTo>
                  <a:lnTo>
                    <a:pt x="3730" y="3126"/>
                  </a:lnTo>
                  <a:lnTo>
                    <a:pt x="3732" y="3118"/>
                  </a:lnTo>
                  <a:lnTo>
                    <a:pt x="3730" y="3098"/>
                  </a:lnTo>
                  <a:lnTo>
                    <a:pt x="3730" y="3088"/>
                  </a:lnTo>
                  <a:lnTo>
                    <a:pt x="3726" y="3078"/>
                  </a:lnTo>
                  <a:lnTo>
                    <a:pt x="3722" y="3066"/>
                  </a:lnTo>
                  <a:lnTo>
                    <a:pt x="3716" y="3058"/>
                  </a:lnTo>
                  <a:lnTo>
                    <a:pt x="3716" y="3058"/>
                  </a:lnTo>
                  <a:lnTo>
                    <a:pt x="3720" y="3062"/>
                  </a:lnTo>
                  <a:lnTo>
                    <a:pt x="3726" y="3064"/>
                  </a:lnTo>
                  <a:lnTo>
                    <a:pt x="3730" y="3066"/>
                  </a:lnTo>
                  <a:lnTo>
                    <a:pt x="3736" y="3066"/>
                  </a:lnTo>
                  <a:lnTo>
                    <a:pt x="3736" y="3066"/>
                  </a:lnTo>
                  <a:lnTo>
                    <a:pt x="3732" y="3060"/>
                  </a:lnTo>
                  <a:lnTo>
                    <a:pt x="3728" y="3054"/>
                  </a:lnTo>
                  <a:lnTo>
                    <a:pt x="3722" y="3048"/>
                  </a:lnTo>
                  <a:lnTo>
                    <a:pt x="3720" y="3042"/>
                  </a:lnTo>
                  <a:lnTo>
                    <a:pt x="3720" y="3042"/>
                  </a:lnTo>
                  <a:lnTo>
                    <a:pt x="3724" y="3042"/>
                  </a:lnTo>
                  <a:lnTo>
                    <a:pt x="3728" y="3044"/>
                  </a:lnTo>
                  <a:lnTo>
                    <a:pt x="3734" y="3052"/>
                  </a:lnTo>
                  <a:lnTo>
                    <a:pt x="3738" y="3056"/>
                  </a:lnTo>
                  <a:lnTo>
                    <a:pt x="3742" y="3058"/>
                  </a:lnTo>
                  <a:lnTo>
                    <a:pt x="3746" y="3058"/>
                  </a:lnTo>
                  <a:lnTo>
                    <a:pt x="3750" y="3056"/>
                  </a:lnTo>
                  <a:lnTo>
                    <a:pt x="3750" y="3056"/>
                  </a:lnTo>
                  <a:lnTo>
                    <a:pt x="3748" y="3050"/>
                  </a:lnTo>
                  <a:lnTo>
                    <a:pt x="3746" y="3046"/>
                  </a:lnTo>
                  <a:lnTo>
                    <a:pt x="3742" y="3040"/>
                  </a:lnTo>
                  <a:lnTo>
                    <a:pt x="3740" y="3036"/>
                  </a:lnTo>
                  <a:lnTo>
                    <a:pt x="3740" y="3036"/>
                  </a:lnTo>
                  <a:lnTo>
                    <a:pt x="3748" y="3044"/>
                  </a:lnTo>
                  <a:lnTo>
                    <a:pt x="3756" y="3052"/>
                  </a:lnTo>
                  <a:lnTo>
                    <a:pt x="3782" y="3066"/>
                  </a:lnTo>
                  <a:lnTo>
                    <a:pt x="3812" y="3082"/>
                  </a:lnTo>
                  <a:lnTo>
                    <a:pt x="3842" y="3100"/>
                  </a:lnTo>
                  <a:lnTo>
                    <a:pt x="3854" y="3108"/>
                  </a:lnTo>
                  <a:lnTo>
                    <a:pt x="3866" y="3118"/>
                  </a:lnTo>
                  <a:lnTo>
                    <a:pt x="3872" y="3128"/>
                  </a:lnTo>
                  <a:lnTo>
                    <a:pt x="3878" y="3140"/>
                  </a:lnTo>
                  <a:lnTo>
                    <a:pt x="3878" y="3152"/>
                  </a:lnTo>
                  <a:lnTo>
                    <a:pt x="3872" y="3164"/>
                  </a:lnTo>
                  <a:lnTo>
                    <a:pt x="3862" y="3178"/>
                  </a:lnTo>
                  <a:lnTo>
                    <a:pt x="3846" y="3192"/>
                  </a:lnTo>
                  <a:lnTo>
                    <a:pt x="3846" y="3192"/>
                  </a:lnTo>
                  <a:lnTo>
                    <a:pt x="3838" y="3194"/>
                  </a:lnTo>
                  <a:lnTo>
                    <a:pt x="3846" y="3192"/>
                  </a:lnTo>
                  <a:lnTo>
                    <a:pt x="3846" y="3192"/>
                  </a:lnTo>
                  <a:close/>
                  <a:moveTo>
                    <a:pt x="3900" y="4048"/>
                  </a:moveTo>
                  <a:lnTo>
                    <a:pt x="3900" y="4048"/>
                  </a:lnTo>
                  <a:lnTo>
                    <a:pt x="3898" y="4048"/>
                  </a:lnTo>
                  <a:lnTo>
                    <a:pt x="3892" y="4050"/>
                  </a:lnTo>
                  <a:lnTo>
                    <a:pt x="3874" y="4050"/>
                  </a:lnTo>
                  <a:lnTo>
                    <a:pt x="3856" y="4050"/>
                  </a:lnTo>
                  <a:lnTo>
                    <a:pt x="3850" y="4048"/>
                  </a:lnTo>
                  <a:lnTo>
                    <a:pt x="3850" y="4048"/>
                  </a:lnTo>
                  <a:lnTo>
                    <a:pt x="3852" y="4044"/>
                  </a:lnTo>
                  <a:lnTo>
                    <a:pt x="3856" y="4040"/>
                  </a:lnTo>
                  <a:lnTo>
                    <a:pt x="3870" y="4034"/>
                  </a:lnTo>
                  <a:lnTo>
                    <a:pt x="3882" y="4028"/>
                  </a:lnTo>
                  <a:lnTo>
                    <a:pt x="3888" y="4024"/>
                  </a:lnTo>
                  <a:lnTo>
                    <a:pt x="3892" y="4020"/>
                  </a:lnTo>
                  <a:lnTo>
                    <a:pt x="3892" y="4020"/>
                  </a:lnTo>
                  <a:lnTo>
                    <a:pt x="3896" y="4034"/>
                  </a:lnTo>
                  <a:lnTo>
                    <a:pt x="3898" y="4044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close/>
                  <a:moveTo>
                    <a:pt x="4802" y="3376"/>
                  </a:moveTo>
                  <a:lnTo>
                    <a:pt x="4802" y="3376"/>
                  </a:lnTo>
                  <a:lnTo>
                    <a:pt x="4820" y="3382"/>
                  </a:lnTo>
                  <a:lnTo>
                    <a:pt x="4826" y="3384"/>
                  </a:lnTo>
                  <a:lnTo>
                    <a:pt x="4828" y="3388"/>
                  </a:lnTo>
                  <a:lnTo>
                    <a:pt x="4828" y="3390"/>
                  </a:lnTo>
                  <a:lnTo>
                    <a:pt x="4824" y="3394"/>
                  </a:lnTo>
                  <a:lnTo>
                    <a:pt x="4810" y="3400"/>
                  </a:lnTo>
                  <a:lnTo>
                    <a:pt x="4810" y="3400"/>
                  </a:lnTo>
                  <a:lnTo>
                    <a:pt x="4804" y="3396"/>
                  </a:lnTo>
                  <a:lnTo>
                    <a:pt x="4796" y="3388"/>
                  </a:lnTo>
                  <a:lnTo>
                    <a:pt x="4794" y="3384"/>
                  </a:lnTo>
                  <a:lnTo>
                    <a:pt x="4794" y="3380"/>
                  </a:lnTo>
                  <a:lnTo>
                    <a:pt x="4796" y="3378"/>
                  </a:lnTo>
                  <a:lnTo>
                    <a:pt x="4802" y="3376"/>
                  </a:lnTo>
                  <a:lnTo>
                    <a:pt x="4802" y="3376"/>
                  </a:lnTo>
                  <a:lnTo>
                    <a:pt x="4804" y="3378"/>
                  </a:lnTo>
                  <a:lnTo>
                    <a:pt x="4802" y="3378"/>
                  </a:lnTo>
                  <a:lnTo>
                    <a:pt x="4798" y="3378"/>
                  </a:lnTo>
                  <a:lnTo>
                    <a:pt x="4802" y="3376"/>
                  </a:lnTo>
                  <a:lnTo>
                    <a:pt x="4802" y="3376"/>
                  </a:lnTo>
                  <a:close/>
                  <a:moveTo>
                    <a:pt x="4616" y="2804"/>
                  </a:moveTo>
                  <a:lnTo>
                    <a:pt x="4616" y="2804"/>
                  </a:lnTo>
                  <a:lnTo>
                    <a:pt x="4612" y="2816"/>
                  </a:lnTo>
                  <a:lnTo>
                    <a:pt x="4610" y="2818"/>
                  </a:lnTo>
                  <a:lnTo>
                    <a:pt x="4608" y="2820"/>
                  </a:lnTo>
                  <a:lnTo>
                    <a:pt x="4606" y="2820"/>
                  </a:lnTo>
                  <a:lnTo>
                    <a:pt x="4604" y="2818"/>
                  </a:lnTo>
                  <a:lnTo>
                    <a:pt x="4600" y="2812"/>
                  </a:lnTo>
                  <a:lnTo>
                    <a:pt x="4600" y="2806"/>
                  </a:lnTo>
                  <a:lnTo>
                    <a:pt x="4602" y="2802"/>
                  </a:lnTo>
                  <a:lnTo>
                    <a:pt x="4604" y="2800"/>
                  </a:lnTo>
                  <a:lnTo>
                    <a:pt x="4608" y="2800"/>
                  </a:lnTo>
                  <a:lnTo>
                    <a:pt x="4612" y="2800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4" y="2804"/>
                  </a:lnTo>
                  <a:lnTo>
                    <a:pt x="4612" y="2802"/>
                  </a:lnTo>
                  <a:lnTo>
                    <a:pt x="4610" y="2800"/>
                  </a:lnTo>
                  <a:lnTo>
                    <a:pt x="4616" y="2804"/>
                  </a:lnTo>
                  <a:lnTo>
                    <a:pt x="4616" y="2804"/>
                  </a:lnTo>
                  <a:close/>
                  <a:moveTo>
                    <a:pt x="4238" y="2178"/>
                  </a:moveTo>
                  <a:lnTo>
                    <a:pt x="4238" y="2178"/>
                  </a:lnTo>
                  <a:lnTo>
                    <a:pt x="4248" y="2196"/>
                  </a:lnTo>
                  <a:lnTo>
                    <a:pt x="4238" y="2178"/>
                  </a:lnTo>
                  <a:lnTo>
                    <a:pt x="4238" y="2178"/>
                  </a:lnTo>
                  <a:close/>
                  <a:moveTo>
                    <a:pt x="4164" y="2110"/>
                  </a:moveTo>
                  <a:lnTo>
                    <a:pt x="4164" y="2110"/>
                  </a:lnTo>
                  <a:lnTo>
                    <a:pt x="4184" y="2112"/>
                  </a:lnTo>
                  <a:lnTo>
                    <a:pt x="4196" y="2118"/>
                  </a:lnTo>
                  <a:lnTo>
                    <a:pt x="4202" y="2122"/>
                  </a:lnTo>
                  <a:lnTo>
                    <a:pt x="4202" y="2124"/>
                  </a:lnTo>
                  <a:lnTo>
                    <a:pt x="4202" y="2126"/>
                  </a:lnTo>
                  <a:lnTo>
                    <a:pt x="4198" y="2128"/>
                  </a:lnTo>
                  <a:lnTo>
                    <a:pt x="4190" y="2126"/>
                  </a:lnTo>
                  <a:lnTo>
                    <a:pt x="4178" y="2122"/>
                  </a:lnTo>
                  <a:lnTo>
                    <a:pt x="4164" y="2110"/>
                  </a:lnTo>
                  <a:lnTo>
                    <a:pt x="4164" y="2110"/>
                  </a:lnTo>
                  <a:lnTo>
                    <a:pt x="4170" y="2110"/>
                  </a:lnTo>
                  <a:lnTo>
                    <a:pt x="4164" y="2110"/>
                  </a:lnTo>
                  <a:lnTo>
                    <a:pt x="4164" y="2110"/>
                  </a:lnTo>
                  <a:close/>
                  <a:moveTo>
                    <a:pt x="4158" y="2642"/>
                  </a:moveTo>
                  <a:lnTo>
                    <a:pt x="4158" y="2642"/>
                  </a:lnTo>
                  <a:lnTo>
                    <a:pt x="4160" y="2656"/>
                  </a:lnTo>
                  <a:lnTo>
                    <a:pt x="4160" y="2658"/>
                  </a:lnTo>
                  <a:lnTo>
                    <a:pt x="4160" y="2656"/>
                  </a:lnTo>
                  <a:lnTo>
                    <a:pt x="4158" y="2648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close/>
                  <a:moveTo>
                    <a:pt x="4094" y="2620"/>
                  </a:moveTo>
                  <a:lnTo>
                    <a:pt x="4094" y="2620"/>
                  </a:lnTo>
                  <a:lnTo>
                    <a:pt x="4092" y="2618"/>
                  </a:lnTo>
                  <a:lnTo>
                    <a:pt x="4094" y="2618"/>
                  </a:lnTo>
                  <a:lnTo>
                    <a:pt x="4102" y="2620"/>
                  </a:lnTo>
                  <a:lnTo>
                    <a:pt x="4112" y="2626"/>
                  </a:lnTo>
                  <a:lnTo>
                    <a:pt x="4122" y="2632"/>
                  </a:lnTo>
                  <a:lnTo>
                    <a:pt x="4128" y="2640"/>
                  </a:lnTo>
                  <a:lnTo>
                    <a:pt x="4130" y="2644"/>
                  </a:lnTo>
                  <a:lnTo>
                    <a:pt x="4130" y="2648"/>
                  </a:lnTo>
                  <a:lnTo>
                    <a:pt x="4130" y="2652"/>
                  </a:lnTo>
                  <a:lnTo>
                    <a:pt x="4126" y="2654"/>
                  </a:lnTo>
                  <a:lnTo>
                    <a:pt x="4118" y="2658"/>
                  </a:lnTo>
                  <a:lnTo>
                    <a:pt x="4108" y="2658"/>
                  </a:lnTo>
                  <a:lnTo>
                    <a:pt x="4108" y="2658"/>
                  </a:lnTo>
                  <a:lnTo>
                    <a:pt x="4098" y="2654"/>
                  </a:lnTo>
                  <a:lnTo>
                    <a:pt x="4092" y="2650"/>
                  </a:lnTo>
                  <a:lnTo>
                    <a:pt x="4088" y="2644"/>
                  </a:lnTo>
                  <a:lnTo>
                    <a:pt x="4084" y="2638"/>
                  </a:lnTo>
                  <a:lnTo>
                    <a:pt x="4084" y="2632"/>
                  </a:lnTo>
                  <a:lnTo>
                    <a:pt x="4086" y="2626"/>
                  </a:lnTo>
                  <a:lnTo>
                    <a:pt x="4094" y="2620"/>
                  </a:lnTo>
                  <a:lnTo>
                    <a:pt x="4094" y="2620"/>
                  </a:lnTo>
                  <a:lnTo>
                    <a:pt x="4090" y="2622"/>
                  </a:lnTo>
                  <a:lnTo>
                    <a:pt x="4094" y="2620"/>
                  </a:lnTo>
                  <a:lnTo>
                    <a:pt x="4094" y="2620"/>
                  </a:lnTo>
                  <a:close/>
                  <a:moveTo>
                    <a:pt x="3996" y="3506"/>
                  </a:moveTo>
                  <a:lnTo>
                    <a:pt x="3996" y="3506"/>
                  </a:lnTo>
                  <a:lnTo>
                    <a:pt x="3992" y="3510"/>
                  </a:lnTo>
                  <a:lnTo>
                    <a:pt x="3996" y="3506"/>
                  </a:lnTo>
                  <a:lnTo>
                    <a:pt x="3996" y="3506"/>
                  </a:lnTo>
                  <a:close/>
                  <a:moveTo>
                    <a:pt x="3978" y="4034"/>
                  </a:moveTo>
                  <a:lnTo>
                    <a:pt x="3978" y="4034"/>
                  </a:lnTo>
                  <a:lnTo>
                    <a:pt x="3972" y="4034"/>
                  </a:lnTo>
                  <a:lnTo>
                    <a:pt x="3968" y="4036"/>
                  </a:lnTo>
                  <a:lnTo>
                    <a:pt x="3962" y="4042"/>
                  </a:lnTo>
                  <a:lnTo>
                    <a:pt x="3954" y="4046"/>
                  </a:lnTo>
                  <a:lnTo>
                    <a:pt x="3950" y="4048"/>
                  </a:lnTo>
                  <a:lnTo>
                    <a:pt x="3946" y="4048"/>
                  </a:lnTo>
                  <a:lnTo>
                    <a:pt x="3946" y="4048"/>
                  </a:lnTo>
                  <a:lnTo>
                    <a:pt x="3948" y="4044"/>
                  </a:lnTo>
                  <a:lnTo>
                    <a:pt x="3946" y="4042"/>
                  </a:lnTo>
                  <a:lnTo>
                    <a:pt x="3948" y="4044"/>
                  </a:lnTo>
                  <a:lnTo>
                    <a:pt x="3948" y="4044"/>
                  </a:lnTo>
                  <a:lnTo>
                    <a:pt x="3958" y="4032"/>
                  </a:lnTo>
                  <a:lnTo>
                    <a:pt x="3966" y="4020"/>
                  </a:lnTo>
                  <a:lnTo>
                    <a:pt x="3966" y="4020"/>
                  </a:lnTo>
                  <a:lnTo>
                    <a:pt x="3964" y="4024"/>
                  </a:lnTo>
                  <a:lnTo>
                    <a:pt x="3966" y="4026"/>
                  </a:lnTo>
                  <a:lnTo>
                    <a:pt x="3974" y="4022"/>
                  </a:lnTo>
                  <a:lnTo>
                    <a:pt x="3974" y="4022"/>
                  </a:lnTo>
                  <a:lnTo>
                    <a:pt x="3972" y="4026"/>
                  </a:lnTo>
                  <a:lnTo>
                    <a:pt x="3978" y="4026"/>
                  </a:lnTo>
                  <a:lnTo>
                    <a:pt x="3978" y="4026"/>
                  </a:lnTo>
                  <a:lnTo>
                    <a:pt x="3964" y="4042"/>
                  </a:lnTo>
                  <a:lnTo>
                    <a:pt x="3968" y="4040"/>
                  </a:lnTo>
                  <a:lnTo>
                    <a:pt x="3978" y="4034"/>
                  </a:lnTo>
                  <a:lnTo>
                    <a:pt x="3978" y="4034"/>
                  </a:lnTo>
                  <a:close/>
                  <a:moveTo>
                    <a:pt x="3986" y="3994"/>
                  </a:moveTo>
                  <a:lnTo>
                    <a:pt x="3986" y="3994"/>
                  </a:lnTo>
                  <a:lnTo>
                    <a:pt x="3992" y="3992"/>
                  </a:lnTo>
                  <a:lnTo>
                    <a:pt x="3986" y="3994"/>
                  </a:lnTo>
                  <a:lnTo>
                    <a:pt x="3986" y="3994"/>
                  </a:lnTo>
                  <a:lnTo>
                    <a:pt x="3988" y="3994"/>
                  </a:lnTo>
                  <a:lnTo>
                    <a:pt x="3986" y="3994"/>
                  </a:lnTo>
                  <a:lnTo>
                    <a:pt x="3986" y="3994"/>
                  </a:lnTo>
                  <a:close/>
                  <a:moveTo>
                    <a:pt x="4002" y="3506"/>
                  </a:moveTo>
                  <a:lnTo>
                    <a:pt x="4002" y="3506"/>
                  </a:lnTo>
                  <a:lnTo>
                    <a:pt x="4006" y="3504"/>
                  </a:lnTo>
                  <a:lnTo>
                    <a:pt x="4002" y="3506"/>
                  </a:lnTo>
                  <a:lnTo>
                    <a:pt x="4002" y="3506"/>
                  </a:lnTo>
                  <a:close/>
                  <a:moveTo>
                    <a:pt x="4146" y="3060"/>
                  </a:moveTo>
                  <a:lnTo>
                    <a:pt x="4146" y="3060"/>
                  </a:lnTo>
                  <a:lnTo>
                    <a:pt x="4140" y="3048"/>
                  </a:lnTo>
                  <a:lnTo>
                    <a:pt x="4126" y="3036"/>
                  </a:lnTo>
                  <a:lnTo>
                    <a:pt x="4110" y="3022"/>
                  </a:lnTo>
                  <a:lnTo>
                    <a:pt x="4092" y="3010"/>
                  </a:lnTo>
                  <a:lnTo>
                    <a:pt x="4056" y="2984"/>
                  </a:lnTo>
                  <a:lnTo>
                    <a:pt x="4040" y="2972"/>
                  </a:lnTo>
                  <a:lnTo>
                    <a:pt x="4030" y="2964"/>
                  </a:lnTo>
                  <a:lnTo>
                    <a:pt x="4030" y="2964"/>
                  </a:lnTo>
                  <a:lnTo>
                    <a:pt x="4040" y="2960"/>
                  </a:lnTo>
                  <a:lnTo>
                    <a:pt x="4048" y="2952"/>
                  </a:lnTo>
                  <a:lnTo>
                    <a:pt x="4048" y="2952"/>
                  </a:lnTo>
                  <a:lnTo>
                    <a:pt x="4042" y="2948"/>
                  </a:lnTo>
                  <a:lnTo>
                    <a:pt x="4036" y="2946"/>
                  </a:lnTo>
                  <a:lnTo>
                    <a:pt x="4030" y="2944"/>
                  </a:lnTo>
                  <a:lnTo>
                    <a:pt x="4024" y="2944"/>
                  </a:lnTo>
                  <a:lnTo>
                    <a:pt x="4024" y="2944"/>
                  </a:lnTo>
                  <a:lnTo>
                    <a:pt x="4038" y="2938"/>
                  </a:lnTo>
                  <a:lnTo>
                    <a:pt x="4044" y="2934"/>
                  </a:lnTo>
                  <a:lnTo>
                    <a:pt x="4044" y="2932"/>
                  </a:lnTo>
                  <a:lnTo>
                    <a:pt x="4040" y="2928"/>
                  </a:lnTo>
                  <a:lnTo>
                    <a:pt x="4030" y="2920"/>
                  </a:lnTo>
                  <a:lnTo>
                    <a:pt x="4024" y="2914"/>
                  </a:lnTo>
                  <a:lnTo>
                    <a:pt x="4020" y="2908"/>
                  </a:lnTo>
                  <a:lnTo>
                    <a:pt x="4020" y="2908"/>
                  </a:lnTo>
                  <a:lnTo>
                    <a:pt x="4038" y="2904"/>
                  </a:lnTo>
                  <a:lnTo>
                    <a:pt x="4046" y="2902"/>
                  </a:lnTo>
                  <a:lnTo>
                    <a:pt x="4048" y="2900"/>
                  </a:lnTo>
                  <a:lnTo>
                    <a:pt x="4048" y="2898"/>
                  </a:lnTo>
                  <a:lnTo>
                    <a:pt x="4044" y="2896"/>
                  </a:lnTo>
                  <a:lnTo>
                    <a:pt x="4034" y="2890"/>
                  </a:lnTo>
                  <a:lnTo>
                    <a:pt x="4032" y="2888"/>
                  </a:lnTo>
                  <a:lnTo>
                    <a:pt x="4032" y="2886"/>
                  </a:lnTo>
                  <a:lnTo>
                    <a:pt x="4034" y="2886"/>
                  </a:lnTo>
                  <a:lnTo>
                    <a:pt x="4034" y="2886"/>
                  </a:lnTo>
                  <a:lnTo>
                    <a:pt x="4044" y="2888"/>
                  </a:lnTo>
                  <a:lnTo>
                    <a:pt x="4048" y="2890"/>
                  </a:lnTo>
                  <a:lnTo>
                    <a:pt x="4050" y="2888"/>
                  </a:lnTo>
                  <a:lnTo>
                    <a:pt x="4050" y="2884"/>
                  </a:lnTo>
                  <a:lnTo>
                    <a:pt x="4044" y="2874"/>
                  </a:lnTo>
                  <a:lnTo>
                    <a:pt x="4042" y="2868"/>
                  </a:lnTo>
                  <a:lnTo>
                    <a:pt x="4042" y="2862"/>
                  </a:lnTo>
                  <a:lnTo>
                    <a:pt x="4042" y="2862"/>
                  </a:lnTo>
                  <a:lnTo>
                    <a:pt x="4048" y="2864"/>
                  </a:lnTo>
                  <a:lnTo>
                    <a:pt x="4056" y="2866"/>
                  </a:lnTo>
                  <a:lnTo>
                    <a:pt x="4074" y="2862"/>
                  </a:lnTo>
                  <a:lnTo>
                    <a:pt x="4090" y="2858"/>
                  </a:lnTo>
                  <a:lnTo>
                    <a:pt x="4092" y="2854"/>
                  </a:lnTo>
                  <a:lnTo>
                    <a:pt x="4094" y="2854"/>
                  </a:lnTo>
                  <a:lnTo>
                    <a:pt x="4092" y="2852"/>
                  </a:lnTo>
                  <a:lnTo>
                    <a:pt x="4092" y="2852"/>
                  </a:lnTo>
                  <a:lnTo>
                    <a:pt x="4100" y="2854"/>
                  </a:lnTo>
                  <a:lnTo>
                    <a:pt x="4106" y="2858"/>
                  </a:lnTo>
                  <a:lnTo>
                    <a:pt x="4114" y="2864"/>
                  </a:lnTo>
                  <a:lnTo>
                    <a:pt x="4116" y="2866"/>
                  </a:lnTo>
                  <a:lnTo>
                    <a:pt x="4120" y="2864"/>
                  </a:lnTo>
                  <a:lnTo>
                    <a:pt x="4124" y="2860"/>
                  </a:lnTo>
                  <a:lnTo>
                    <a:pt x="4130" y="2852"/>
                  </a:lnTo>
                  <a:lnTo>
                    <a:pt x="4130" y="2852"/>
                  </a:lnTo>
                  <a:lnTo>
                    <a:pt x="4146" y="2868"/>
                  </a:lnTo>
                  <a:lnTo>
                    <a:pt x="4160" y="2882"/>
                  </a:lnTo>
                  <a:lnTo>
                    <a:pt x="4172" y="2896"/>
                  </a:lnTo>
                  <a:lnTo>
                    <a:pt x="4182" y="2910"/>
                  </a:lnTo>
                  <a:lnTo>
                    <a:pt x="4190" y="2924"/>
                  </a:lnTo>
                  <a:lnTo>
                    <a:pt x="4196" y="2936"/>
                  </a:lnTo>
                  <a:lnTo>
                    <a:pt x="4202" y="2960"/>
                  </a:lnTo>
                  <a:lnTo>
                    <a:pt x="4208" y="2982"/>
                  </a:lnTo>
                  <a:lnTo>
                    <a:pt x="4210" y="3006"/>
                  </a:lnTo>
                  <a:lnTo>
                    <a:pt x="4214" y="3032"/>
                  </a:lnTo>
                  <a:lnTo>
                    <a:pt x="4220" y="3058"/>
                  </a:lnTo>
                  <a:lnTo>
                    <a:pt x="4220" y="3058"/>
                  </a:lnTo>
                  <a:lnTo>
                    <a:pt x="4212" y="3054"/>
                  </a:lnTo>
                  <a:lnTo>
                    <a:pt x="4204" y="3052"/>
                  </a:lnTo>
                  <a:lnTo>
                    <a:pt x="4196" y="3052"/>
                  </a:lnTo>
                  <a:lnTo>
                    <a:pt x="4188" y="3052"/>
                  </a:lnTo>
                  <a:lnTo>
                    <a:pt x="4170" y="3056"/>
                  </a:lnTo>
                  <a:lnTo>
                    <a:pt x="4158" y="3058"/>
                  </a:lnTo>
                  <a:lnTo>
                    <a:pt x="4146" y="3060"/>
                  </a:lnTo>
                  <a:lnTo>
                    <a:pt x="4146" y="3060"/>
                  </a:lnTo>
                  <a:lnTo>
                    <a:pt x="4144" y="3052"/>
                  </a:lnTo>
                  <a:lnTo>
                    <a:pt x="4146" y="3060"/>
                  </a:lnTo>
                  <a:lnTo>
                    <a:pt x="4146" y="3060"/>
                  </a:lnTo>
                  <a:close/>
                  <a:moveTo>
                    <a:pt x="4156" y="3938"/>
                  </a:moveTo>
                  <a:lnTo>
                    <a:pt x="4156" y="3938"/>
                  </a:lnTo>
                  <a:lnTo>
                    <a:pt x="4154" y="3936"/>
                  </a:lnTo>
                  <a:lnTo>
                    <a:pt x="4154" y="3934"/>
                  </a:lnTo>
                  <a:lnTo>
                    <a:pt x="4156" y="3932"/>
                  </a:lnTo>
                  <a:lnTo>
                    <a:pt x="4156" y="3932"/>
                  </a:lnTo>
                  <a:lnTo>
                    <a:pt x="4158" y="3934"/>
                  </a:lnTo>
                  <a:lnTo>
                    <a:pt x="4158" y="3936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close/>
                  <a:moveTo>
                    <a:pt x="4164" y="3696"/>
                  </a:moveTo>
                  <a:lnTo>
                    <a:pt x="4164" y="3696"/>
                  </a:lnTo>
                  <a:lnTo>
                    <a:pt x="4176" y="3690"/>
                  </a:lnTo>
                  <a:lnTo>
                    <a:pt x="4184" y="3690"/>
                  </a:lnTo>
                  <a:lnTo>
                    <a:pt x="4186" y="3692"/>
                  </a:lnTo>
                  <a:lnTo>
                    <a:pt x="4188" y="3694"/>
                  </a:lnTo>
                  <a:lnTo>
                    <a:pt x="4188" y="3694"/>
                  </a:lnTo>
                  <a:lnTo>
                    <a:pt x="4172" y="3708"/>
                  </a:lnTo>
                  <a:lnTo>
                    <a:pt x="4162" y="3712"/>
                  </a:lnTo>
                  <a:lnTo>
                    <a:pt x="4160" y="3712"/>
                  </a:lnTo>
                  <a:lnTo>
                    <a:pt x="4160" y="3708"/>
                  </a:lnTo>
                  <a:lnTo>
                    <a:pt x="4164" y="3696"/>
                  </a:lnTo>
                  <a:lnTo>
                    <a:pt x="4164" y="3696"/>
                  </a:lnTo>
                  <a:lnTo>
                    <a:pt x="4166" y="3696"/>
                  </a:lnTo>
                  <a:lnTo>
                    <a:pt x="4164" y="3696"/>
                  </a:lnTo>
                  <a:lnTo>
                    <a:pt x="4164" y="3696"/>
                  </a:lnTo>
                  <a:close/>
                  <a:moveTo>
                    <a:pt x="4186" y="3812"/>
                  </a:moveTo>
                  <a:lnTo>
                    <a:pt x="4186" y="3812"/>
                  </a:lnTo>
                  <a:lnTo>
                    <a:pt x="4182" y="3804"/>
                  </a:lnTo>
                  <a:lnTo>
                    <a:pt x="4182" y="3800"/>
                  </a:lnTo>
                  <a:lnTo>
                    <a:pt x="4186" y="3796"/>
                  </a:lnTo>
                  <a:lnTo>
                    <a:pt x="4192" y="3794"/>
                  </a:lnTo>
                  <a:lnTo>
                    <a:pt x="4208" y="3794"/>
                  </a:lnTo>
                  <a:lnTo>
                    <a:pt x="4216" y="3794"/>
                  </a:lnTo>
                  <a:lnTo>
                    <a:pt x="4216" y="3794"/>
                  </a:lnTo>
                  <a:lnTo>
                    <a:pt x="4212" y="3800"/>
                  </a:lnTo>
                  <a:lnTo>
                    <a:pt x="4206" y="3810"/>
                  </a:lnTo>
                  <a:lnTo>
                    <a:pt x="4202" y="3814"/>
                  </a:lnTo>
                  <a:lnTo>
                    <a:pt x="4196" y="3816"/>
                  </a:lnTo>
                  <a:lnTo>
                    <a:pt x="4192" y="3816"/>
                  </a:lnTo>
                  <a:lnTo>
                    <a:pt x="4186" y="3812"/>
                  </a:lnTo>
                  <a:lnTo>
                    <a:pt x="4186" y="3812"/>
                  </a:lnTo>
                  <a:lnTo>
                    <a:pt x="4184" y="3810"/>
                  </a:lnTo>
                  <a:lnTo>
                    <a:pt x="4186" y="3812"/>
                  </a:lnTo>
                  <a:lnTo>
                    <a:pt x="4188" y="3814"/>
                  </a:lnTo>
                  <a:lnTo>
                    <a:pt x="4186" y="3812"/>
                  </a:lnTo>
                  <a:lnTo>
                    <a:pt x="4186" y="3812"/>
                  </a:lnTo>
                  <a:close/>
                  <a:moveTo>
                    <a:pt x="4210" y="4026"/>
                  </a:moveTo>
                  <a:lnTo>
                    <a:pt x="4210" y="4026"/>
                  </a:lnTo>
                  <a:lnTo>
                    <a:pt x="4226" y="4012"/>
                  </a:lnTo>
                  <a:lnTo>
                    <a:pt x="4232" y="4010"/>
                  </a:lnTo>
                  <a:lnTo>
                    <a:pt x="4238" y="4006"/>
                  </a:lnTo>
                  <a:lnTo>
                    <a:pt x="4246" y="4006"/>
                  </a:lnTo>
                  <a:lnTo>
                    <a:pt x="4256" y="4006"/>
                  </a:lnTo>
                  <a:lnTo>
                    <a:pt x="4256" y="4006"/>
                  </a:lnTo>
                  <a:lnTo>
                    <a:pt x="4210" y="4026"/>
                  </a:lnTo>
                  <a:lnTo>
                    <a:pt x="4210" y="4026"/>
                  </a:lnTo>
                  <a:lnTo>
                    <a:pt x="4216" y="4028"/>
                  </a:lnTo>
                  <a:lnTo>
                    <a:pt x="4210" y="4026"/>
                  </a:lnTo>
                  <a:lnTo>
                    <a:pt x="4210" y="4026"/>
                  </a:lnTo>
                  <a:close/>
                  <a:moveTo>
                    <a:pt x="4246" y="3848"/>
                  </a:moveTo>
                  <a:lnTo>
                    <a:pt x="4246" y="3848"/>
                  </a:lnTo>
                  <a:lnTo>
                    <a:pt x="4236" y="3846"/>
                  </a:lnTo>
                  <a:lnTo>
                    <a:pt x="4234" y="3844"/>
                  </a:lnTo>
                  <a:lnTo>
                    <a:pt x="4232" y="3842"/>
                  </a:lnTo>
                  <a:lnTo>
                    <a:pt x="4236" y="3836"/>
                  </a:lnTo>
                  <a:lnTo>
                    <a:pt x="4248" y="3826"/>
                  </a:lnTo>
                  <a:lnTo>
                    <a:pt x="4248" y="3826"/>
                  </a:lnTo>
                  <a:lnTo>
                    <a:pt x="4254" y="3830"/>
                  </a:lnTo>
                  <a:lnTo>
                    <a:pt x="4260" y="3838"/>
                  </a:lnTo>
                  <a:lnTo>
                    <a:pt x="4260" y="3842"/>
                  </a:lnTo>
                  <a:lnTo>
                    <a:pt x="4258" y="3844"/>
                  </a:lnTo>
                  <a:lnTo>
                    <a:pt x="4254" y="3846"/>
                  </a:lnTo>
                  <a:lnTo>
                    <a:pt x="4246" y="3848"/>
                  </a:lnTo>
                  <a:lnTo>
                    <a:pt x="4246" y="3848"/>
                  </a:lnTo>
                  <a:lnTo>
                    <a:pt x="4248" y="3848"/>
                  </a:lnTo>
                  <a:lnTo>
                    <a:pt x="4246" y="3848"/>
                  </a:lnTo>
                  <a:lnTo>
                    <a:pt x="4246" y="3848"/>
                  </a:lnTo>
                  <a:close/>
                  <a:moveTo>
                    <a:pt x="4244" y="2350"/>
                  </a:moveTo>
                  <a:lnTo>
                    <a:pt x="4244" y="2350"/>
                  </a:lnTo>
                  <a:lnTo>
                    <a:pt x="4250" y="2346"/>
                  </a:lnTo>
                  <a:lnTo>
                    <a:pt x="4244" y="2350"/>
                  </a:lnTo>
                  <a:lnTo>
                    <a:pt x="4244" y="2350"/>
                  </a:lnTo>
                  <a:close/>
                  <a:moveTo>
                    <a:pt x="4334" y="3792"/>
                  </a:moveTo>
                  <a:lnTo>
                    <a:pt x="4334" y="3792"/>
                  </a:lnTo>
                  <a:lnTo>
                    <a:pt x="4330" y="3782"/>
                  </a:lnTo>
                  <a:lnTo>
                    <a:pt x="4330" y="3780"/>
                  </a:lnTo>
                  <a:lnTo>
                    <a:pt x="4330" y="3780"/>
                  </a:lnTo>
                  <a:lnTo>
                    <a:pt x="4336" y="3784"/>
                  </a:lnTo>
                  <a:lnTo>
                    <a:pt x="4342" y="3790"/>
                  </a:lnTo>
                  <a:lnTo>
                    <a:pt x="4346" y="3796"/>
                  </a:lnTo>
                  <a:lnTo>
                    <a:pt x="4348" y="3800"/>
                  </a:lnTo>
                  <a:lnTo>
                    <a:pt x="4348" y="3800"/>
                  </a:lnTo>
                  <a:lnTo>
                    <a:pt x="4346" y="3800"/>
                  </a:lnTo>
                  <a:lnTo>
                    <a:pt x="4334" y="3792"/>
                  </a:lnTo>
                  <a:lnTo>
                    <a:pt x="4334" y="3792"/>
                  </a:lnTo>
                  <a:lnTo>
                    <a:pt x="4334" y="3790"/>
                  </a:lnTo>
                  <a:lnTo>
                    <a:pt x="4334" y="3792"/>
                  </a:lnTo>
                  <a:lnTo>
                    <a:pt x="4336" y="3794"/>
                  </a:lnTo>
                  <a:lnTo>
                    <a:pt x="4334" y="3792"/>
                  </a:lnTo>
                  <a:lnTo>
                    <a:pt x="4334" y="3792"/>
                  </a:lnTo>
                  <a:close/>
                  <a:moveTo>
                    <a:pt x="4364" y="2290"/>
                  </a:moveTo>
                  <a:lnTo>
                    <a:pt x="4364" y="2290"/>
                  </a:lnTo>
                  <a:lnTo>
                    <a:pt x="4364" y="2306"/>
                  </a:lnTo>
                  <a:lnTo>
                    <a:pt x="4360" y="2320"/>
                  </a:lnTo>
                  <a:lnTo>
                    <a:pt x="4354" y="2328"/>
                  </a:lnTo>
                  <a:lnTo>
                    <a:pt x="4346" y="2332"/>
                  </a:lnTo>
                  <a:lnTo>
                    <a:pt x="4334" y="2334"/>
                  </a:lnTo>
                  <a:lnTo>
                    <a:pt x="4322" y="2332"/>
                  </a:lnTo>
                  <a:lnTo>
                    <a:pt x="4310" y="2328"/>
                  </a:lnTo>
                  <a:lnTo>
                    <a:pt x="4296" y="2322"/>
                  </a:lnTo>
                  <a:lnTo>
                    <a:pt x="4268" y="2308"/>
                  </a:lnTo>
                  <a:lnTo>
                    <a:pt x="4242" y="2292"/>
                  </a:lnTo>
                  <a:lnTo>
                    <a:pt x="4224" y="2280"/>
                  </a:lnTo>
                  <a:lnTo>
                    <a:pt x="4212" y="2274"/>
                  </a:lnTo>
                  <a:lnTo>
                    <a:pt x="4212" y="2274"/>
                  </a:lnTo>
                  <a:lnTo>
                    <a:pt x="4216" y="2270"/>
                  </a:lnTo>
                  <a:lnTo>
                    <a:pt x="4222" y="2264"/>
                  </a:lnTo>
                  <a:lnTo>
                    <a:pt x="4238" y="2254"/>
                  </a:lnTo>
                  <a:lnTo>
                    <a:pt x="4252" y="2244"/>
                  </a:lnTo>
                  <a:lnTo>
                    <a:pt x="4256" y="2240"/>
                  </a:lnTo>
                  <a:lnTo>
                    <a:pt x="4256" y="2234"/>
                  </a:lnTo>
                  <a:lnTo>
                    <a:pt x="4256" y="2234"/>
                  </a:lnTo>
                  <a:lnTo>
                    <a:pt x="4226" y="2226"/>
                  </a:lnTo>
                  <a:lnTo>
                    <a:pt x="4226" y="2226"/>
                  </a:lnTo>
                  <a:lnTo>
                    <a:pt x="4254" y="2220"/>
                  </a:lnTo>
                  <a:lnTo>
                    <a:pt x="4280" y="2214"/>
                  </a:lnTo>
                  <a:lnTo>
                    <a:pt x="4304" y="2210"/>
                  </a:lnTo>
                  <a:lnTo>
                    <a:pt x="4314" y="2208"/>
                  </a:lnTo>
                  <a:lnTo>
                    <a:pt x="4324" y="2208"/>
                  </a:lnTo>
                  <a:lnTo>
                    <a:pt x="4332" y="2208"/>
                  </a:lnTo>
                  <a:lnTo>
                    <a:pt x="4338" y="2212"/>
                  </a:lnTo>
                  <a:lnTo>
                    <a:pt x="4346" y="2216"/>
                  </a:lnTo>
                  <a:lnTo>
                    <a:pt x="4352" y="2224"/>
                  </a:lnTo>
                  <a:lnTo>
                    <a:pt x="4356" y="2236"/>
                  </a:lnTo>
                  <a:lnTo>
                    <a:pt x="4360" y="2250"/>
                  </a:lnTo>
                  <a:lnTo>
                    <a:pt x="4362" y="2268"/>
                  </a:lnTo>
                  <a:lnTo>
                    <a:pt x="4364" y="2290"/>
                  </a:lnTo>
                  <a:lnTo>
                    <a:pt x="4364" y="2290"/>
                  </a:lnTo>
                  <a:lnTo>
                    <a:pt x="4364" y="2292"/>
                  </a:lnTo>
                  <a:lnTo>
                    <a:pt x="4364" y="2290"/>
                  </a:lnTo>
                  <a:lnTo>
                    <a:pt x="4364" y="2286"/>
                  </a:lnTo>
                  <a:lnTo>
                    <a:pt x="4364" y="2290"/>
                  </a:lnTo>
                  <a:lnTo>
                    <a:pt x="4364" y="2290"/>
                  </a:lnTo>
                  <a:close/>
                  <a:moveTo>
                    <a:pt x="4392" y="3676"/>
                  </a:moveTo>
                  <a:lnTo>
                    <a:pt x="4392" y="3676"/>
                  </a:lnTo>
                  <a:lnTo>
                    <a:pt x="4402" y="3666"/>
                  </a:lnTo>
                  <a:lnTo>
                    <a:pt x="4392" y="3676"/>
                  </a:lnTo>
                  <a:lnTo>
                    <a:pt x="4392" y="3676"/>
                  </a:lnTo>
                  <a:lnTo>
                    <a:pt x="4394" y="3674"/>
                  </a:lnTo>
                  <a:lnTo>
                    <a:pt x="4392" y="3676"/>
                  </a:lnTo>
                  <a:lnTo>
                    <a:pt x="4392" y="3676"/>
                  </a:lnTo>
                  <a:close/>
                  <a:moveTo>
                    <a:pt x="4422" y="3816"/>
                  </a:moveTo>
                  <a:lnTo>
                    <a:pt x="4422" y="3816"/>
                  </a:lnTo>
                  <a:lnTo>
                    <a:pt x="4406" y="3814"/>
                  </a:lnTo>
                  <a:lnTo>
                    <a:pt x="4402" y="3812"/>
                  </a:lnTo>
                  <a:lnTo>
                    <a:pt x="4410" y="3812"/>
                  </a:lnTo>
                  <a:lnTo>
                    <a:pt x="4426" y="3812"/>
                  </a:lnTo>
                  <a:lnTo>
                    <a:pt x="4428" y="3814"/>
                  </a:lnTo>
                  <a:lnTo>
                    <a:pt x="4422" y="3816"/>
                  </a:lnTo>
                  <a:lnTo>
                    <a:pt x="4422" y="3816"/>
                  </a:lnTo>
                  <a:lnTo>
                    <a:pt x="4420" y="3816"/>
                  </a:lnTo>
                  <a:lnTo>
                    <a:pt x="4422" y="3814"/>
                  </a:lnTo>
                  <a:lnTo>
                    <a:pt x="4424" y="3814"/>
                  </a:lnTo>
                  <a:lnTo>
                    <a:pt x="4422" y="3816"/>
                  </a:lnTo>
                  <a:lnTo>
                    <a:pt x="4422" y="3816"/>
                  </a:lnTo>
                  <a:close/>
                  <a:moveTo>
                    <a:pt x="4478" y="3980"/>
                  </a:moveTo>
                  <a:lnTo>
                    <a:pt x="4478" y="3980"/>
                  </a:lnTo>
                  <a:lnTo>
                    <a:pt x="4484" y="3980"/>
                  </a:lnTo>
                  <a:lnTo>
                    <a:pt x="4488" y="3980"/>
                  </a:lnTo>
                  <a:lnTo>
                    <a:pt x="4490" y="3982"/>
                  </a:lnTo>
                  <a:lnTo>
                    <a:pt x="4490" y="3982"/>
                  </a:lnTo>
                  <a:lnTo>
                    <a:pt x="4490" y="3984"/>
                  </a:lnTo>
                  <a:lnTo>
                    <a:pt x="4486" y="3984"/>
                  </a:lnTo>
                  <a:lnTo>
                    <a:pt x="4482" y="3984"/>
                  </a:lnTo>
                  <a:lnTo>
                    <a:pt x="4478" y="3980"/>
                  </a:lnTo>
                  <a:lnTo>
                    <a:pt x="4478" y="3980"/>
                  </a:lnTo>
                  <a:lnTo>
                    <a:pt x="4480" y="3982"/>
                  </a:lnTo>
                  <a:lnTo>
                    <a:pt x="4478" y="3980"/>
                  </a:lnTo>
                  <a:lnTo>
                    <a:pt x="4478" y="3980"/>
                  </a:lnTo>
                  <a:close/>
                  <a:moveTo>
                    <a:pt x="4492" y="3800"/>
                  </a:moveTo>
                  <a:lnTo>
                    <a:pt x="4492" y="3800"/>
                  </a:lnTo>
                  <a:lnTo>
                    <a:pt x="4490" y="3802"/>
                  </a:lnTo>
                  <a:lnTo>
                    <a:pt x="4492" y="3800"/>
                  </a:lnTo>
                  <a:lnTo>
                    <a:pt x="4496" y="3796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798"/>
                  </a:lnTo>
                  <a:lnTo>
                    <a:pt x="4492" y="3800"/>
                  </a:lnTo>
                  <a:lnTo>
                    <a:pt x="4492" y="3800"/>
                  </a:lnTo>
                  <a:close/>
                  <a:moveTo>
                    <a:pt x="4516" y="3822"/>
                  </a:moveTo>
                  <a:lnTo>
                    <a:pt x="4516" y="3822"/>
                  </a:lnTo>
                  <a:lnTo>
                    <a:pt x="4504" y="3822"/>
                  </a:lnTo>
                  <a:lnTo>
                    <a:pt x="4500" y="3822"/>
                  </a:lnTo>
                  <a:lnTo>
                    <a:pt x="4500" y="3820"/>
                  </a:lnTo>
                  <a:lnTo>
                    <a:pt x="4502" y="3818"/>
                  </a:lnTo>
                  <a:lnTo>
                    <a:pt x="4508" y="3814"/>
                  </a:lnTo>
                  <a:lnTo>
                    <a:pt x="4516" y="3812"/>
                  </a:lnTo>
                  <a:lnTo>
                    <a:pt x="4520" y="3810"/>
                  </a:lnTo>
                  <a:lnTo>
                    <a:pt x="4522" y="3812"/>
                  </a:lnTo>
                  <a:lnTo>
                    <a:pt x="4522" y="3814"/>
                  </a:lnTo>
                  <a:lnTo>
                    <a:pt x="4516" y="3822"/>
                  </a:lnTo>
                  <a:lnTo>
                    <a:pt x="4516" y="3822"/>
                  </a:lnTo>
                  <a:lnTo>
                    <a:pt x="4516" y="3820"/>
                  </a:lnTo>
                  <a:lnTo>
                    <a:pt x="4516" y="3820"/>
                  </a:lnTo>
                  <a:lnTo>
                    <a:pt x="4518" y="3820"/>
                  </a:lnTo>
                  <a:lnTo>
                    <a:pt x="4516" y="3822"/>
                  </a:lnTo>
                  <a:lnTo>
                    <a:pt x="4516" y="3822"/>
                  </a:lnTo>
                  <a:close/>
                  <a:moveTo>
                    <a:pt x="4522" y="3980"/>
                  </a:moveTo>
                  <a:lnTo>
                    <a:pt x="4522" y="3980"/>
                  </a:lnTo>
                  <a:lnTo>
                    <a:pt x="4524" y="3978"/>
                  </a:lnTo>
                  <a:lnTo>
                    <a:pt x="4522" y="3980"/>
                  </a:lnTo>
                  <a:lnTo>
                    <a:pt x="4522" y="3980"/>
                  </a:lnTo>
                  <a:close/>
                  <a:moveTo>
                    <a:pt x="4532" y="2574"/>
                  </a:moveTo>
                  <a:lnTo>
                    <a:pt x="4532" y="2574"/>
                  </a:lnTo>
                  <a:lnTo>
                    <a:pt x="4514" y="2590"/>
                  </a:lnTo>
                  <a:lnTo>
                    <a:pt x="4494" y="2612"/>
                  </a:lnTo>
                  <a:lnTo>
                    <a:pt x="4474" y="2634"/>
                  </a:lnTo>
                  <a:lnTo>
                    <a:pt x="4454" y="2652"/>
                  </a:lnTo>
                  <a:lnTo>
                    <a:pt x="4444" y="2658"/>
                  </a:lnTo>
                  <a:lnTo>
                    <a:pt x="4434" y="2662"/>
                  </a:lnTo>
                  <a:lnTo>
                    <a:pt x="4424" y="2664"/>
                  </a:lnTo>
                  <a:lnTo>
                    <a:pt x="4414" y="2662"/>
                  </a:lnTo>
                  <a:lnTo>
                    <a:pt x="4406" y="2656"/>
                  </a:lnTo>
                  <a:lnTo>
                    <a:pt x="4396" y="2644"/>
                  </a:lnTo>
                  <a:lnTo>
                    <a:pt x="4388" y="2628"/>
                  </a:lnTo>
                  <a:lnTo>
                    <a:pt x="4380" y="2608"/>
                  </a:lnTo>
                  <a:lnTo>
                    <a:pt x="4380" y="2608"/>
                  </a:lnTo>
                  <a:lnTo>
                    <a:pt x="4396" y="2608"/>
                  </a:lnTo>
                  <a:lnTo>
                    <a:pt x="4398" y="2608"/>
                  </a:lnTo>
                  <a:lnTo>
                    <a:pt x="4396" y="2608"/>
                  </a:lnTo>
                  <a:lnTo>
                    <a:pt x="4386" y="2604"/>
                  </a:lnTo>
                  <a:lnTo>
                    <a:pt x="4384" y="2602"/>
                  </a:lnTo>
                  <a:lnTo>
                    <a:pt x="4382" y="2596"/>
                  </a:lnTo>
                  <a:lnTo>
                    <a:pt x="4382" y="2596"/>
                  </a:lnTo>
                  <a:lnTo>
                    <a:pt x="4390" y="2600"/>
                  </a:lnTo>
                  <a:lnTo>
                    <a:pt x="4396" y="2600"/>
                  </a:lnTo>
                  <a:lnTo>
                    <a:pt x="4400" y="2600"/>
                  </a:lnTo>
                  <a:lnTo>
                    <a:pt x="4404" y="2596"/>
                  </a:lnTo>
                  <a:lnTo>
                    <a:pt x="4408" y="2592"/>
                  </a:lnTo>
                  <a:lnTo>
                    <a:pt x="4410" y="2586"/>
                  </a:lnTo>
                  <a:lnTo>
                    <a:pt x="4412" y="2570"/>
                  </a:lnTo>
                  <a:lnTo>
                    <a:pt x="4412" y="2554"/>
                  </a:lnTo>
                  <a:lnTo>
                    <a:pt x="4410" y="2540"/>
                  </a:lnTo>
                  <a:lnTo>
                    <a:pt x="4408" y="2526"/>
                  </a:lnTo>
                  <a:lnTo>
                    <a:pt x="4404" y="2520"/>
                  </a:lnTo>
                  <a:lnTo>
                    <a:pt x="4404" y="2520"/>
                  </a:lnTo>
                  <a:lnTo>
                    <a:pt x="4434" y="2510"/>
                  </a:lnTo>
                  <a:lnTo>
                    <a:pt x="4446" y="2506"/>
                  </a:lnTo>
                  <a:lnTo>
                    <a:pt x="4448" y="2502"/>
                  </a:lnTo>
                  <a:lnTo>
                    <a:pt x="4444" y="2500"/>
                  </a:lnTo>
                  <a:lnTo>
                    <a:pt x="4444" y="2500"/>
                  </a:lnTo>
                  <a:lnTo>
                    <a:pt x="4458" y="2502"/>
                  </a:lnTo>
                  <a:lnTo>
                    <a:pt x="4474" y="2504"/>
                  </a:lnTo>
                  <a:lnTo>
                    <a:pt x="4488" y="2510"/>
                  </a:lnTo>
                  <a:lnTo>
                    <a:pt x="4504" y="2518"/>
                  </a:lnTo>
                  <a:lnTo>
                    <a:pt x="4516" y="2528"/>
                  </a:lnTo>
                  <a:lnTo>
                    <a:pt x="4526" y="2540"/>
                  </a:lnTo>
                  <a:lnTo>
                    <a:pt x="4530" y="2548"/>
                  </a:lnTo>
                  <a:lnTo>
                    <a:pt x="4532" y="2556"/>
                  </a:lnTo>
                  <a:lnTo>
                    <a:pt x="4532" y="2564"/>
                  </a:lnTo>
                  <a:lnTo>
                    <a:pt x="4532" y="2574"/>
                  </a:lnTo>
                  <a:lnTo>
                    <a:pt x="4532" y="2574"/>
                  </a:lnTo>
                  <a:lnTo>
                    <a:pt x="4532" y="2570"/>
                  </a:lnTo>
                  <a:lnTo>
                    <a:pt x="4532" y="2574"/>
                  </a:lnTo>
                  <a:lnTo>
                    <a:pt x="4532" y="2574"/>
                  </a:lnTo>
                  <a:close/>
                  <a:moveTo>
                    <a:pt x="4578" y="3844"/>
                  </a:moveTo>
                  <a:lnTo>
                    <a:pt x="4578" y="3844"/>
                  </a:lnTo>
                  <a:lnTo>
                    <a:pt x="4578" y="3838"/>
                  </a:lnTo>
                  <a:lnTo>
                    <a:pt x="4580" y="3834"/>
                  </a:lnTo>
                  <a:lnTo>
                    <a:pt x="4584" y="3832"/>
                  </a:lnTo>
                  <a:lnTo>
                    <a:pt x="4588" y="3832"/>
                  </a:lnTo>
                  <a:lnTo>
                    <a:pt x="4600" y="3834"/>
                  </a:lnTo>
                  <a:lnTo>
                    <a:pt x="4608" y="3838"/>
                  </a:lnTo>
                  <a:lnTo>
                    <a:pt x="4608" y="3838"/>
                  </a:lnTo>
                  <a:lnTo>
                    <a:pt x="4604" y="3838"/>
                  </a:lnTo>
                  <a:lnTo>
                    <a:pt x="4604" y="3840"/>
                  </a:lnTo>
                  <a:lnTo>
                    <a:pt x="4608" y="3840"/>
                  </a:lnTo>
                  <a:lnTo>
                    <a:pt x="4608" y="3840"/>
                  </a:lnTo>
                  <a:lnTo>
                    <a:pt x="4600" y="3848"/>
                  </a:lnTo>
                  <a:lnTo>
                    <a:pt x="4594" y="3852"/>
                  </a:lnTo>
                  <a:lnTo>
                    <a:pt x="4586" y="3850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close/>
                  <a:moveTo>
                    <a:pt x="4608" y="4102"/>
                  </a:moveTo>
                  <a:lnTo>
                    <a:pt x="4608" y="4102"/>
                  </a:lnTo>
                  <a:lnTo>
                    <a:pt x="4606" y="4102"/>
                  </a:lnTo>
                  <a:lnTo>
                    <a:pt x="4604" y="4100"/>
                  </a:lnTo>
                  <a:lnTo>
                    <a:pt x="4594" y="4100"/>
                  </a:lnTo>
                  <a:lnTo>
                    <a:pt x="4592" y="4098"/>
                  </a:lnTo>
                  <a:lnTo>
                    <a:pt x="4592" y="4098"/>
                  </a:lnTo>
                  <a:lnTo>
                    <a:pt x="4602" y="4094"/>
                  </a:lnTo>
                  <a:lnTo>
                    <a:pt x="4602" y="4094"/>
                  </a:lnTo>
                  <a:lnTo>
                    <a:pt x="4606" y="4098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close/>
                  <a:moveTo>
                    <a:pt x="4630" y="4008"/>
                  </a:moveTo>
                  <a:lnTo>
                    <a:pt x="4630" y="4008"/>
                  </a:lnTo>
                  <a:lnTo>
                    <a:pt x="4626" y="4002"/>
                  </a:lnTo>
                  <a:lnTo>
                    <a:pt x="4628" y="3998"/>
                  </a:lnTo>
                  <a:lnTo>
                    <a:pt x="4634" y="3998"/>
                  </a:lnTo>
                  <a:lnTo>
                    <a:pt x="4640" y="3998"/>
                  </a:lnTo>
                  <a:lnTo>
                    <a:pt x="4660" y="4002"/>
                  </a:lnTo>
                  <a:lnTo>
                    <a:pt x="4660" y="4002"/>
                  </a:lnTo>
                  <a:lnTo>
                    <a:pt x="4652" y="4006"/>
                  </a:lnTo>
                  <a:lnTo>
                    <a:pt x="4646" y="4008"/>
                  </a:lnTo>
                  <a:lnTo>
                    <a:pt x="4638" y="4008"/>
                  </a:lnTo>
                  <a:lnTo>
                    <a:pt x="4630" y="4008"/>
                  </a:lnTo>
                  <a:lnTo>
                    <a:pt x="4630" y="4008"/>
                  </a:lnTo>
                  <a:lnTo>
                    <a:pt x="4628" y="4006"/>
                  </a:lnTo>
                  <a:lnTo>
                    <a:pt x="4630" y="4006"/>
                  </a:lnTo>
                  <a:lnTo>
                    <a:pt x="4632" y="4008"/>
                  </a:lnTo>
                  <a:lnTo>
                    <a:pt x="4634" y="4010"/>
                  </a:lnTo>
                  <a:lnTo>
                    <a:pt x="4630" y="4008"/>
                  </a:lnTo>
                  <a:lnTo>
                    <a:pt x="4630" y="4008"/>
                  </a:lnTo>
                  <a:close/>
                  <a:moveTo>
                    <a:pt x="4710" y="3828"/>
                  </a:moveTo>
                  <a:lnTo>
                    <a:pt x="4710" y="3828"/>
                  </a:lnTo>
                  <a:lnTo>
                    <a:pt x="4706" y="3824"/>
                  </a:lnTo>
                  <a:lnTo>
                    <a:pt x="4706" y="3822"/>
                  </a:lnTo>
                  <a:lnTo>
                    <a:pt x="4706" y="3820"/>
                  </a:lnTo>
                  <a:lnTo>
                    <a:pt x="4708" y="3818"/>
                  </a:lnTo>
                  <a:lnTo>
                    <a:pt x="4712" y="3816"/>
                  </a:lnTo>
                  <a:lnTo>
                    <a:pt x="4720" y="3818"/>
                  </a:lnTo>
                  <a:lnTo>
                    <a:pt x="4726" y="3820"/>
                  </a:lnTo>
                  <a:lnTo>
                    <a:pt x="4728" y="3822"/>
                  </a:lnTo>
                  <a:lnTo>
                    <a:pt x="4728" y="3822"/>
                  </a:lnTo>
                  <a:lnTo>
                    <a:pt x="4726" y="3824"/>
                  </a:lnTo>
                  <a:lnTo>
                    <a:pt x="4724" y="3826"/>
                  </a:lnTo>
                  <a:lnTo>
                    <a:pt x="4710" y="3828"/>
                  </a:lnTo>
                  <a:lnTo>
                    <a:pt x="4710" y="3828"/>
                  </a:lnTo>
                  <a:lnTo>
                    <a:pt x="4712" y="3828"/>
                  </a:lnTo>
                  <a:lnTo>
                    <a:pt x="4710" y="3828"/>
                  </a:lnTo>
                  <a:lnTo>
                    <a:pt x="4710" y="3828"/>
                  </a:lnTo>
                  <a:close/>
                  <a:moveTo>
                    <a:pt x="4812" y="3818"/>
                  </a:moveTo>
                  <a:lnTo>
                    <a:pt x="4812" y="3818"/>
                  </a:lnTo>
                  <a:lnTo>
                    <a:pt x="4810" y="3816"/>
                  </a:lnTo>
                  <a:lnTo>
                    <a:pt x="4812" y="3818"/>
                  </a:lnTo>
                  <a:lnTo>
                    <a:pt x="4812" y="3818"/>
                  </a:lnTo>
                  <a:close/>
                  <a:moveTo>
                    <a:pt x="4826" y="4034"/>
                  </a:moveTo>
                  <a:lnTo>
                    <a:pt x="4826" y="4034"/>
                  </a:lnTo>
                  <a:lnTo>
                    <a:pt x="4818" y="4028"/>
                  </a:lnTo>
                  <a:lnTo>
                    <a:pt x="4818" y="4028"/>
                  </a:lnTo>
                  <a:lnTo>
                    <a:pt x="4820" y="4028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4" y="4034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close/>
                  <a:moveTo>
                    <a:pt x="4832" y="4076"/>
                  </a:moveTo>
                  <a:lnTo>
                    <a:pt x="4832" y="4076"/>
                  </a:lnTo>
                  <a:lnTo>
                    <a:pt x="4830" y="4074"/>
                  </a:lnTo>
                  <a:lnTo>
                    <a:pt x="4830" y="4074"/>
                  </a:lnTo>
                  <a:lnTo>
                    <a:pt x="4832" y="4070"/>
                  </a:lnTo>
                  <a:lnTo>
                    <a:pt x="4832" y="4070"/>
                  </a:lnTo>
                  <a:lnTo>
                    <a:pt x="4834" y="4070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0" y="4076"/>
                  </a:lnTo>
                  <a:lnTo>
                    <a:pt x="4830" y="4076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2" y="4076"/>
                  </a:lnTo>
                  <a:close/>
                  <a:moveTo>
                    <a:pt x="4832" y="4028"/>
                  </a:moveTo>
                  <a:lnTo>
                    <a:pt x="4832" y="4028"/>
                  </a:lnTo>
                  <a:lnTo>
                    <a:pt x="4830" y="4026"/>
                  </a:lnTo>
                  <a:lnTo>
                    <a:pt x="4832" y="4028"/>
                  </a:lnTo>
                  <a:lnTo>
                    <a:pt x="4836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close/>
                  <a:moveTo>
                    <a:pt x="4816" y="3606"/>
                  </a:moveTo>
                  <a:lnTo>
                    <a:pt x="4816" y="3606"/>
                  </a:lnTo>
                  <a:lnTo>
                    <a:pt x="4780" y="3614"/>
                  </a:lnTo>
                  <a:lnTo>
                    <a:pt x="4746" y="3620"/>
                  </a:lnTo>
                  <a:lnTo>
                    <a:pt x="4718" y="3620"/>
                  </a:lnTo>
                  <a:lnTo>
                    <a:pt x="4690" y="3616"/>
                  </a:lnTo>
                  <a:lnTo>
                    <a:pt x="4664" y="3610"/>
                  </a:lnTo>
                  <a:lnTo>
                    <a:pt x="4636" y="3602"/>
                  </a:lnTo>
                  <a:lnTo>
                    <a:pt x="4576" y="3582"/>
                  </a:lnTo>
                  <a:lnTo>
                    <a:pt x="4576" y="3582"/>
                  </a:lnTo>
                  <a:lnTo>
                    <a:pt x="4582" y="3576"/>
                  </a:lnTo>
                  <a:lnTo>
                    <a:pt x="4584" y="3572"/>
                  </a:lnTo>
                  <a:lnTo>
                    <a:pt x="4584" y="3568"/>
                  </a:lnTo>
                  <a:lnTo>
                    <a:pt x="4582" y="3564"/>
                  </a:lnTo>
                  <a:lnTo>
                    <a:pt x="4570" y="3558"/>
                  </a:lnTo>
                  <a:lnTo>
                    <a:pt x="4556" y="3554"/>
                  </a:lnTo>
                  <a:lnTo>
                    <a:pt x="4556" y="3554"/>
                  </a:lnTo>
                  <a:lnTo>
                    <a:pt x="4574" y="3544"/>
                  </a:lnTo>
                  <a:lnTo>
                    <a:pt x="4574" y="3544"/>
                  </a:lnTo>
                  <a:lnTo>
                    <a:pt x="4554" y="3538"/>
                  </a:lnTo>
                  <a:lnTo>
                    <a:pt x="4532" y="3534"/>
                  </a:lnTo>
                  <a:lnTo>
                    <a:pt x="4532" y="3534"/>
                  </a:lnTo>
                  <a:lnTo>
                    <a:pt x="4540" y="3534"/>
                  </a:lnTo>
                  <a:lnTo>
                    <a:pt x="4548" y="3530"/>
                  </a:lnTo>
                  <a:lnTo>
                    <a:pt x="4556" y="3526"/>
                  </a:lnTo>
                  <a:lnTo>
                    <a:pt x="4564" y="3520"/>
                  </a:lnTo>
                  <a:lnTo>
                    <a:pt x="4602" y="3492"/>
                  </a:lnTo>
                  <a:lnTo>
                    <a:pt x="4622" y="3478"/>
                  </a:lnTo>
                  <a:lnTo>
                    <a:pt x="4632" y="3472"/>
                  </a:lnTo>
                  <a:lnTo>
                    <a:pt x="4644" y="3468"/>
                  </a:lnTo>
                  <a:lnTo>
                    <a:pt x="4654" y="3468"/>
                  </a:lnTo>
                  <a:lnTo>
                    <a:pt x="4666" y="3468"/>
                  </a:lnTo>
                  <a:lnTo>
                    <a:pt x="4676" y="3472"/>
                  </a:lnTo>
                  <a:lnTo>
                    <a:pt x="4688" y="3480"/>
                  </a:lnTo>
                  <a:lnTo>
                    <a:pt x="4688" y="3480"/>
                  </a:lnTo>
                  <a:lnTo>
                    <a:pt x="4710" y="3478"/>
                  </a:lnTo>
                  <a:lnTo>
                    <a:pt x="4728" y="3478"/>
                  </a:lnTo>
                  <a:lnTo>
                    <a:pt x="4746" y="3480"/>
                  </a:lnTo>
                  <a:lnTo>
                    <a:pt x="4764" y="3484"/>
                  </a:lnTo>
                  <a:lnTo>
                    <a:pt x="4778" y="3488"/>
                  </a:lnTo>
                  <a:lnTo>
                    <a:pt x="4792" y="3494"/>
                  </a:lnTo>
                  <a:lnTo>
                    <a:pt x="4802" y="3500"/>
                  </a:lnTo>
                  <a:lnTo>
                    <a:pt x="4812" y="3510"/>
                  </a:lnTo>
                  <a:lnTo>
                    <a:pt x="4820" y="3518"/>
                  </a:lnTo>
                  <a:lnTo>
                    <a:pt x="4826" y="3528"/>
                  </a:lnTo>
                  <a:lnTo>
                    <a:pt x="4830" y="3540"/>
                  </a:lnTo>
                  <a:lnTo>
                    <a:pt x="4832" y="3552"/>
                  </a:lnTo>
                  <a:lnTo>
                    <a:pt x="4832" y="3564"/>
                  </a:lnTo>
                  <a:lnTo>
                    <a:pt x="4828" y="3578"/>
                  </a:lnTo>
                  <a:lnTo>
                    <a:pt x="4824" y="3592"/>
                  </a:lnTo>
                  <a:lnTo>
                    <a:pt x="4816" y="3606"/>
                  </a:lnTo>
                  <a:lnTo>
                    <a:pt x="4816" y="3606"/>
                  </a:lnTo>
                  <a:lnTo>
                    <a:pt x="4814" y="3606"/>
                  </a:lnTo>
                  <a:lnTo>
                    <a:pt x="4812" y="3606"/>
                  </a:lnTo>
                  <a:lnTo>
                    <a:pt x="4816" y="3602"/>
                  </a:lnTo>
                  <a:lnTo>
                    <a:pt x="4818" y="3600"/>
                  </a:lnTo>
                  <a:lnTo>
                    <a:pt x="4818" y="3602"/>
                  </a:lnTo>
                  <a:lnTo>
                    <a:pt x="4816" y="3606"/>
                  </a:lnTo>
                  <a:lnTo>
                    <a:pt x="4816" y="3606"/>
                  </a:lnTo>
                  <a:close/>
                  <a:moveTo>
                    <a:pt x="4872" y="4010"/>
                  </a:moveTo>
                  <a:lnTo>
                    <a:pt x="4872" y="4010"/>
                  </a:lnTo>
                  <a:lnTo>
                    <a:pt x="4866" y="4006"/>
                  </a:lnTo>
                  <a:lnTo>
                    <a:pt x="4864" y="4004"/>
                  </a:lnTo>
                  <a:lnTo>
                    <a:pt x="4866" y="4004"/>
                  </a:lnTo>
                  <a:lnTo>
                    <a:pt x="4870" y="4004"/>
                  </a:lnTo>
                  <a:lnTo>
                    <a:pt x="4876" y="4006"/>
                  </a:lnTo>
                  <a:lnTo>
                    <a:pt x="4876" y="4008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4" y="4008"/>
                  </a:lnTo>
                  <a:lnTo>
                    <a:pt x="4874" y="4008"/>
                  </a:lnTo>
                  <a:lnTo>
                    <a:pt x="4872" y="4010"/>
                  </a:lnTo>
                  <a:lnTo>
                    <a:pt x="4872" y="4010"/>
                  </a:lnTo>
                  <a:close/>
                  <a:moveTo>
                    <a:pt x="4874" y="2478"/>
                  </a:moveTo>
                  <a:lnTo>
                    <a:pt x="4874" y="2478"/>
                  </a:lnTo>
                  <a:lnTo>
                    <a:pt x="4870" y="2474"/>
                  </a:lnTo>
                  <a:lnTo>
                    <a:pt x="4868" y="2470"/>
                  </a:lnTo>
                  <a:lnTo>
                    <a:pt x="4868" y="2468"/>
                  </a:lnTo>
                  <a:lnTo>
                    <a:pt x="4868" y="2466"/>
                  </a:lnTo>
                  <a:lnTo>
                    <a:pt x="4874" y="2462"/>
                  </a:lnTo>
                  <a:lnTo>
                    <a:pt x="4882" y="2462"/>
                  </a:lnTo>
                  <a:lnTo>
                    <a:pt x="4888" y="2462"/>
                  </a:lnTo>
                  <a:lnTo>
                    <a:pt x="4890" y="2464"/>
                  </a:lnTo>
                  <a:lnTo>
                    <a:pt x="4890" y="2464"/>
                  </a:lnTo>
                  <a:lnTo>
                    <a:pt x="4888" y="2468"/>
                  </a:lnTo>
                  <a:lnTo>
                    <a:pt x="4886" y="2470"/>
                  </a:lnTo>
                  <a:lnTo>
                    <a:pt x="4874" y="2478"/>
                  </a:lnTo>
                  <a:lnTo>
                    <a:pt x="4874" y="2478"/>
                  </a:lnTo>
                  <a:lnTo>
                    <a:pt x="4872" y="2476"/>
                  </a:lnTo>
                  <a:lnTo>
                    <a:pt x="4872" y="2474"/>
                  </a:lnTo>
                  <a:lnTo>
                    <a:pt x="4874" y="2476"/>
                  </a:lnTo>
                  <a:lnTo>
                    <a:pt x="4874" y="2478"/>
                  </a:lnTo>
                  <a:lnTo>
                    <a:pt x="4874" y="2478"/>
                  </a:lnTo>
                  <a:close/>
                  <a:moveTo>
                    <a:pt x="5196" y="974"/>
                  </a:moveTo>
                  <a:lnTo>
                    <a:pt x="5196" y="974"/>
                  </a:lnTo>
                  <a:lnTo>
                    <a:pt x="5194" y="976"/>
                  </a:lnTo>
                  <a:lnTo>
                    <a:pt x="5196" y="974"/>
                  </a:lnTo>
                  <a:lnTo>
                    <a:pt x="5196" y="974"/>
                  </a:lnTo>
                  <a:close/>
                  <a:moveTo>
                    <a:pt x="5058" y="330"/>
                  </a:moveTo>
                  <a:lnTo>
                    <a:pt x="5058" y="330"/>
                  </a:lnTo>
                  <a:lnTo>
                    <a:pt x="5064" y="332"/>
                  </a:lnTo>
                  <a:lnTo>
                    <a:pt x="5066" y="334"/>
                  </a:lnTo>
                  <a:lnTo>
                    <a:pt x="5062" y="334"/>
                  </a:lnTo>
                  <a:lnTo>
                    <a:pt x="5056" y="332"/>
                  </a:lnTo>
                  <a:lnTo>
                    <a:pt x="5056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60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close/>
                  <a:moveTo>
                    <a:pt x="5028" y="312"/>
                  </a:moveTo>
                  <a:lnTo>
                    <a:pt x="5028" y="312"/>
                  </a:lnTo>
                  <a:lnTo>
                    <a:pt x="5034" y="314"/>
                  </a:lnTo>
                  <a:lnTo>
                    <a:pt x="5032" y="316"/>
                  </a:lnTo>
                  <a:lnTo>
                    <a:pt x="5028" y="314"/>
                  </a:lnTo>
                  <a:lnTo>
                    <a:pt x="5028" y="314"/>
                  </a:lnTo>
                  <a:lnTo>
                    <a:pt x="5028" y="312"/>
                  </a:lnTo>
                  <a:lnTo>
                    <a:pt x="5028" y="312"/>
                  </a:lnTo>
                  <a:lnTo>
                    <a:pt x="5026" y="314"/>
                  </a:lnTo>
                  <a:lnTo>
                    <a:pt x="5028" y="312"/>
                  </a:lnTo>
                  <a:lnTo>
                    <a:pt x="5028" y="312"/>
                  </a:lnTo>
                  <a:close/>
                  <a:moveTo>
                    <a:pt x="5032" y="402"/>
                  </a:moveTo>
                  <a:lnTo>
                    <a:pt x="5032" y="402"/>
                  </a:lnTo>
                  <a:lnTo>
                    <a:pt x="5042" y="404"/>
                  </a:lnTo>
                  <a:lnTo>
                    <a:pt x="5044" y="406"/>
                  </a:lnTo>
                  <a:lnTo>
                    <a:pt x="5046" y="406"/>
                  </a:lnTo>
                  <a:lnTo>
                    <a:pt x="5040" y="410"/>
                  </a:lnTo>
                  <a:lnTo>
                    <a:pt x="5034" y="412"/>
                  </a:lnTo>
                  <a:lnTo>
                    <a:pt x="5026" y="414"/>
                  </a:lnTo>
                  <a:lnTo>
                    <a:pt x="5022" y="412"/>
                  </a:lnTo>
                  <a:lnTo>
                    <a:pt x="5020" y="410"/>
                  </a:lnTo>
                  <a:lnTo>
                    <a:pt x="5022" y="408"/>
                  </a:lnTo>
                  <a:lnTo>
                    <a:pt x="5032" y="402"/>
                  </a:lnTo>
                  <a:lnTo>
                    <a:pt x="5032" y="402"/>
                  </a:lnTo>
                  <a:lnTo>
                    <a:pt x="5034" y="402"/>
                  </a:lnTo>
                  <a:lnTo>
                    <a:pt x="5032" y="402"/>
                  </a:lnTo>
                  <a:lnTo>
                    <a:pt x="5030" y="402"/>
                  </a:lnTo>
                  <a:lnTo>
                    <a:pt x="5032" y="402"/>
                  </a:lnTo>
                  <a:lnTo>
                    <a:pt x="5032" y="402"/>
                  </a:lnTo>
                  <a:close/>
                  <a:moveTo>
                    <a:pt x="4982" y="864"/>
                  </a:moveTo>
                  <a:lnTo>
                    <a:pt x="4982" y="864"/>
                  </a:lnTo>
                  <a:lnTo>
                    <a:pt x="4994" y="894"/>
                  </a:lnTo>
                  <a:lnTo>
                    <a:pt x="4994" y="894"/>
                  </a:lnTo>
                  <a:lnTo>
                    <a:pt x="4994" y="896"/>
                  </a:lnTo>
                  <a:lnTo>
                    <a:pt x="4990" y="896"/>
                  </a:lnTo>
                  <a:lnTo>
                    <a:pt x="4986" y="888"/>
                  </a:lnTo>
                  <a:lnTo>
                    <a:pt x="4982" y="874"/>
                  </a:lnTo>
                  <a:lnTo>
                    <a:pt x="4980" y="868"/>
                  </a:lnTo>
                  <a:lnTo>
                    <a:pt x="4982" y="864"/>
                  </a:lnTo>
                  <a:lnTo>
                    <a:pt x="4982" y="864"/>
                  </a:lnTo>
                  <a:lnTo>
                    <a:pt x="4984" y="868"/>
                  </a:lnTo>
                  <a:lnTo>
                    <a:pt x="4982" y="870"/>
                  </a:lnTo>
                  <a:lnTo>
                    <a:pt x="4982" y="868"/>
                  </a:lnTo>
                  <a:lnTo>
                    <a:pt x="4982" y="864"/>
                  </a:lnTo>
                  <a:lnTo>
                    <a:pt x="4982" y="864"/>
                  </a:lnTo>
                  <a:close/>
                  <a:moveTo>
                    <a:pt x="4896" y="3674"/>
                  </a:moveTo>
                  <a:lnTo>
                    <a:pt x="4896" y="3674"/>
                  </a:lnTo>
                  <a:lnTo>
                    <a:pt x="4916" y="3680"/>
                  </a:lnTo>
                  <a:lnTo>
                    <a:pt x="4896" y="3674"/>
                  </a:lnTo>
                  <a:lnTo>
                    <a:pt x="4896" y="3674"/>
                  </a:lnTo>
                  <a:lnTo>
                    <a:pt x="4900" y="3676"/>
                  </a:lnTo>
                  <a:lnTo>
                    <a:pt x="4896" y="3674"/>
                  </a:lnTo>
                  <a:lnTo>
                    <a:pt x="4896" y="3674"/>
                  </a:lnTo>
                  <a:close/>
                  <a:moveTo>
                    <a:pt x="4944" y="3066"/>
                  </a:moveTo>
                  <a:lnTo>
                    <a:pt x="4944" y="3066"/>
                  </a:lnTo>
                  <a:lnTo>
                    <a:pt x="4940" y="3068"/>
                  </a:lnTo>
                  <a:lnTo>
                    <a:pt x="4936" y="3068"/>
                  </a:lnTo>
                  <a:lnTo>
                    <a:pt x="4922" y="3064"/>
                  </a:lnTo>
                  <a:lnTo>
                    <a:pt x="4904" y="3054"/>
                  </a:lnTo>
                  <a:lnTo>
                    <a:pt x="4904" y="3054"/>
                  </a:lnTo>
                  <a:lnTo>
                    <a:pt x="4902" y="3042"/>
                  </a:lnTo>
                  <a:lnTo>
                    <a:pt x="4904" y="3032"/>
                  </a:lnTo>
                  <a:lnTo>
                    <a:pt x="4908" y="3024"/>
                  </a:lnTo>
                  <a:lnTo>
                    <a:pt x="4914" y="3018"/>
                  </a:lnTo>
                  <a:lnTo>
                    <a:pt x="4922" y="3012"/>
                  </a:lnTo>
                  <a:lnTo>
                    <a:pt x="4930" y="3010"/>
                  </a:lnTo>
                  <a:lnTo>
                    <a:pt x="4940" y="3008"/>
                  </a:lnTo>
                  <a:lnTo>
                    <a:pt x="4950" y="3006"/>
                  </a:lnTo>
                  <a:lnTo>
                    <a:pt x="4960" y="3008"/>
                  </a:lnTo>
                  <a:lnTo>
                    <a:pt x="4968" y="3012"/>
                  </a:lnTo>
                  <a:lnTo>
                    <a:pt x="4976" y="3016"/>
                  </a:lnTo>
                  <a:lnTo>
                    <a:pt x="4982" y="3022"/>
                  </a:lnTo>
                  <a:lnTo>
                    <a:pt x="4986" y="3032"/>
                  </a:lnTo>
                  <a:lnTo>
                    <a:pt x="4988" y="3042"/>
                  </a:lnTo>
                  <a:lnTo>
                    <a:pt x="4986" y="3054"/>
                  </a:lnTo>
                  <a:lnTo>
                    <a:pt x="4982" y="3070"/>
                  </a:lnTo>
                  <a:lnTo>
                    <a:pt x="4982" y="3070"/>
                  </a:lnTo>
                  <a:lnTo>
                    <a:pt x="4964" y="3068"/>
                  </a:lnTo>
                  <a:lnTo>
                    <a:pt x="4944" y="3066"/>
                  </a:lnTo>
                  <a:lnTo>
                    <a:pt x="4944" y="3066"/>
                  </a:lnTo>
                  <a:lnTo>
                    <a:pt x="4942" y="3070"/>
                  </a:lnTo>
                  <a:lnTo>
                    <a:pt x="4944" y="3070"/>
                  </a:lnTo>
                  <a:lnTo>
                    <a:pt x="4946" y="3066"/>
                  </a:lnTo>
                  <a:lnTo>
                    <a:pt x="4946" y="3066"/>
                  </a:lnTo>
                  <a:lnTo>
                    <a:pt x="4944" y="3066"/>
                  </a:lnTo>
                  <a:lnTo>
                    <a:pt x="4944" y="3066"/>
                  </a:lnTo>
                  <a:close/>
                  <a:moveTo>
                    <a:pt x="4970" y="3998"/>
                  </a:moveTo>
                  <a:lnTo>
                    <a:pt x="4970" y="3998"/>
                  </a:lnTo>
                  <a:lnTo>
                    <a:pt x="4964" y="3994"/>
                  </a:lnTo>
                  <a:lnTo>
                    <a:pt x="4970" y="3994"/>
                  </a:lnTo>
                  <a:lnTo>
                    <a:pt x="4974" y="3996"/>
                  </a:lnTo>
                  <a:lnTo>
                    <a:pt x="4974" y="3998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68" y="3996"/>
                  </a:lnTo>
                  <a:lnTo>
                    <a:pt x="4970" y="3996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70" y="3998"/>
                  </a:lnTo>
                  <a:close/>
                  <a:moveTo>
                    <a:pt x="4990" y="3888"/>
                  </a:moveTo>
                  <a:lnTo>
                    <a:pt x="4990" y="3888"/>
                  </a:lnTo>
                  <a:lnTo>
                    <a:pt x="4980" y="3894"/>
                  </a:lnTo>
                  <a:lnTo>
                    <a:pt x="4972" y="3894"/>
                  </a:lnTo>
                  <a:lnTo>
                    <a:pt x="4970" y="3892"/>
                  </a:lnTo>
                  <a:lnTo>
                    <a:pt x="4968" y="3890"/>
                  </a:lnTo>
                  <a:lnTo>
                    <a:pt x="4964" y="3884"/>
                  </a:lnTo>
                  <a:lnTo>
                    <a:pt x="4964" y="3884"/>
                  </a:lnTo>
                  <a:lnTo>
                    <a:pt x="4974" y="3880"/>
                  </a:lnTo>
                  <a:lnTo>
                    <a:pt x="4980" y="3878"/>
                  </a:lnTo>
                  <a:lnTo>
                    <a:pt x="4984" y="3878"/>
                  </a:lnTo>
                  <a:lnTo>
                    <a:pt x="4988" y="3880"/>
                  </a:lnTo>
                  <a:lnTo>
                    <a:pt x="4990" y="3884"/>
                  </a:lnTo>
                  <a:lnTo>
                    <a:pt x="4990" y="3888"/>
                  </a:lnTo>
                  <a:lnTo>
                    <a:pt x="4990" y="3888"/>
                  </a:lnTo>
                  <a:lnTo>
                    <a:pt x="4988" y="3890"/>
                  </a:lnTo>
                  <a:lnTo>
                    <a:pt x="4988" y="3888"/>
                  </a:lnTo>
                  <a:lnTo>
                    <a:pt x="4988" y="3886"/>
                  </a:lnTo>
                  <a:lnTo>
                    <a:pt x="4990" y="3888"/>
                  </a:lnTo>
                  <a:lnTo>
                    <a:pt x="4990" y="3888"/>
                  </a:lnTo>
                  <a:close/>
                  <a:moveTo>
                    <a:pt x="5010" y="3904"/>
                  </a:moveTo>
                  <a:lnTo>
                    <a:pt x="5010" y="3904"/>
                  </a:lnTo>
                  <a:lnTo>
                    <a:pt x="5004" y="3902"/>
                  </a:lnTo>
                  <a:lnTo>
                    <a:pt x="5004" y="3900"/>
                  </a:lnTo>
                  <a:lnTo>
                    <a:pt x="5004" y="3898"/>
                  </a:lnTo>
                  <a:lnTo>
                    <a:pt x="5008" y="3896"/>
                  </a:lnTo>
                  <a:lnTo>
                    <a:pt x="5014" y="3894"/>
                  </a:lnTo>
                  <a:lnTo>
                    <a:pt x="5028" y="3894"/>
                  </a:lnTo>
                  <a:lnTo>
                    <a:pt x="5030" y="3894"/>
                  </a:lnTo>
                  <a:lnTo>
                    <a:pt x="5032" y="3896"/>
                  </a:lnTo>
                  <a:lnTo>
                    <a:pt x="5030" y="3896"/>
                  </a:lnTo>
                  <a:lnTo>
                    <a:pt x="5030" y="3896"/>
                  </a:lnTo>
                  <a:lnTo>
                    <a:pt x="5032" y="3900"/>
                  </a:lnTo>
                  <a:lnTo>
                    <a:pt x="5032" y="3906"/>
                  </a:lnTo>
                  <a:lnTo>
                    <a:pt x="5032" y="3908"/>
                  </a:lnTo>
                  <a:lnTo>
                    <a:pt x="5028" y="3910"/>
                  </a:lnTo>
                  <a:lnTo>
                    <a:pt x="5020" y="3908"/>
                  </a:lnTo>
                  <a:lnTo>
                    <a:pt x="5010" y="3904"/>
                  </a:lnTo>
                  <a:lnTo>
                    <a:pt x="5010" y="3904"/>
                  </a:lnTo>
                  <a:lnTo>
                    <a:pt x="5012" y="3906"/>
                  </a:lnTo>
                  <a:lnTo>
                    <a:pt x="5010" y="3904"/>
                  </a:lnTo>
                  <a:lnTo>
                    <a:pt x="5010" y="3904"/>
                  </a:lnTo>
                  <a:close/>
                  <a:moveTo>
                    <a:pt x="5048" y="3910"/>
                  </a:moveTo>
                  <a:lnTo>
                    <a:pt x="5048" y="3910"/>
                  </a:lnTo>
                  <a:lnTo>
                    <a:pt x="5048" y="3908"/>
                  </a:lnTo>
                  <a:lnTo>
                    <a:pt x="5048" y="3910"/>
                  </a:lnTo>
                  <a:lnTo>
                    <a:pt x="5048" y="3910"/>
                  </a:lnTo>
                  <a:close/>
                  <a:moveTo>
                    <a:pt x="5018" y="3194"/>
                  </a:moveTo>
                  <a:lnTo>
                    <a:pt x="5018" y="3194"/>
                  </a:lnTo>
                  <a:lnTo>
                    <a:pt x="5012" y="3190"/>
                  </a:lnTo>
                  <a:lnTo>
                    <a:pt x="5000" y="3182"/>
                  </a:lnTo>
                  <a:lnTo>
                    <a:pt x="4984" y="3168"/>
                  </a:lnTo>
                  <a:lnTo>
                    <a:pt x="4968" y="3150"/>
                  </a:lnTo>
                  <a:lnTo>
                    <a:pt x="4962" y="3142"/>
                  </a:lnTo>
                  <a:lnTo>
                    <a:pt x="4956" y="3132"/>
                  </a:lnTo>
                  <a:lnTo>
                    <a:pt x="4954" y="3122"/>
                  </a:lnTo>
                  <a:lnTo>
                    <a:pt x="4956" y="3112"/>
                  </a:lnTo>
                  <a:lnTo>
                    <a:pt x="4960" y="3102"/>
                  </a:lnTo>
                  <a:lnTo>
                    <a:pt x="4968" y="3092"/>
                  </a:lnTo>
                  <a:lnTo>
                    <a:pt x="4980" y="3084"/>
                  </a:lnTo>
                  <a:lnTo>
                    <a:pt x="4998" y="3074"/>
                  </a:lnTo>
                  <a:lnTo>
                    <a:pt x="4998" y="3074"/>
                  </a:lnTo>
                  <a:lnTo>
                    <a:pt x="5004" y="3076"/>
                  </a:lnTo>
                  <a:lnTo>
                    <a:pt x="5014" y="3076"/>
                  </a:lnTo>
                  <a:lnTo>
                    <a:pt x="5044" y="3078"/>
                  </a:lnTo>
                  <a:lnTo>
                    <a:pt x="5060" y="3080"/>
                  </a:lnTo>
                  <a:lnTo>
                    <a:pt x="5074" y="3084"/>
                  </a:lnTo>
                  <a:lnTo>
                    <a:pt x="5080" y="3088"/>
                  </a:lnTo>
                  <a:lnTo>
                    <a:pt x="5086" y="3094"/>
                  </a:lnTo>
                  <a:lnTo>
                    <a:pt x="5090" y="3100"/>
                  </a:lnTo>
                  <a:lnTo>
                    <a:pt x="5092" y="3108"/>
                  </a:lnTo>
                  <a:lnTo>
                    <a:pt x="5092" y="3108"/>
                  </a:lnTo>
                  <a:lnTo>
                    <a:pt x="5096" y="3136"/>
                  </a:lnTo>
                  <a:lnTo>
                    <a:pt x="5096" y="3156"/>
                  </a:lnTo>
                  <a:lnTo>
                    <a:pt x="5094" y="3162"/>
                  </a:lnTo>
                  <a:lnTo>
                    <a:pt x="5092" y="3166"/>
                  </a:lnTo>
                  <a:lnTo>
                    <a:pt x="5088" y="3170"/>
                  </a:lnTo>
                  <a:lnTo>
                    <a:pt x="5084" y="3172"/>
                  </a:lnTo>
                  <a:lnTo>
                    <a:pt x="5072" y="3176"/>
                  </a:lnTo>
                  <a:lnTo>
                    <a:pt x="5056" y="3178"/>
                  </a:lnTo>
                  <a:lnTo>
                    <a:pt x="5038" y="3184"/>
                  </a:lnTo>
                  <a:lnTo>
                    <a:pt x="5018" y="3194"/>
                  </a:lnTo>
                  <a:lnTo>
                    <a:pt x="5018" y="3194"/>
                  </a:lnTo>
                  <a:lnTo>
                    <a:pt x="5020" y="3188"/>
                  </a:lnTo>
                  <a:lnTo>
                    <a:pt x="5024" y="3188"/>
                  </a:lnTo>
                  <a:lnTo>
                    <a:pt x="5024" y="3188"/>
                  </a:lnTo>
                  <a:lnTo>
                    <a:pt x="5018" y="3194"/>
                  </a:lnTo>
                  <a:lnTo>
                    <a:pt x="5018" y="3194"/>
                  </a:lnTo>
                  <a:close/>
                  <a:moveTo>
                    <a:pt x="5102" y="3918"/>
                  </a:moveTo>
                  <a:lnTo>
                    <a:pt x="5102" y="3918"/>
                  </a:lnTo>
                  <a:lnTo>
                    <a:pt x="5094" y="3922"/>
                  </a:lnTo>
                  <a:lnTo>
                    <a:pt x="5088" y="3922"/>
                  </a:lnTo>
                  <a:lnTo>
                    <a:pt x="5082" y="3922"/>
                  </a:lnTo>
                  <a:lnTo>
                    <a:pt x="5080" y="3922"/>
                  </a:lnTo>
                  <a:lnTo>
                    <a:pt x="5078" y="3920"/>
                  </a:lnTo>
                  <a:lnTo>
                    <a:pt x="5082" y="3918"/>
                  </a:lnTo>
                  <a:lnTo>
                    <a:pt x="5090" y="3918"/>
                  </a:lnTo>
                  <a:lnTo>
                    <a:pt x="5102" y="3918"/>
                  </a:lnTo>
                  <a:lnTo>
                    <a:pt x="5102" y="3918"/>
                  </a:lnTo>
                  <a:lnTo>
                    <a:pt x="5098" y="3920"/>
                  </a:lnTo>
                  <a:lnTo>
                    <a:pt x="5102" y="3918"/>
                  </a:lnTo>
                  <a:lnTo>
                    <a:pt x="5102" y="3918"/>
                  </a:lnTo>
                  <a:close/>
                  <a:moveTo>
                    <a:pt x="5112" y="3984"/>
                  </a:moveTo>
                  <a:lnTo>
                    <a:pt x="5112" y="3984"/>
                  </a:lnTo>
                  <a:lnTo>
                    <a:pt x="5104" y="3988"/>
                  </a:lnTo>
                  <a:lnTo>
                    <a:pt x="5092" y="3994"/>
                  </a:lnTo>
                  <a:lnTo>
                    <a:pt x="5086" y="3996"/>
                  </a:lnTo>
                  <a:lnTo>
                    <a:pt x="5078" y="3994"/>
                  </a:lnTo>
                  <a:lnTo>
                    <a:pt x="5070" y="3990"/>
                  </a:lnTo>
                  <a:lnTo>
                    <a:pt x="5064" y="3984"/>
                  </a:lnTo>
                  <a:lnTo>
                    <a:pt x="5064" y="3984"/>
                  </a:lnTo>
                  <a:lnTo>
                    <a:pt x="5062" y="3978"/>
                  </a:lnTo>
                  <a:lnTo>
                    <a:pt x="5064" y="3974"/>
                  </a:lnTo>
                  <a:lnTo>
                    <a:pt x="5066" y="3970"/>
                  </a:lnTo>
                  <a:lnTo>
                    <a:pt x="5070" y="3970"/>
                  </a:lnTo>
                  <a:lnTo>
                    <a:pt x="5078" y="3970"/>
                  </a:lnTo>
                  <a:lnTo>
                    <a:pt x="5088" y="3972"/>
                  </a:lnTo>
                  <a:lnTo>
                    <a:pt x="5108" y="3980"/>
                  </a:lnTo>
                  <a:lnTo>
                    <a:pt x="5112" y="3984"/>
                  </a:lnTo>
                  <a:lnTo>
                    <a:pt x="5114" y="3984"/>
                  </a:lnTo>
                  <a:lnTo>
                    <a:pt x="5112" y="3984"/>
                  </a:lnTo>
                  <a:lnTo>
                    <a:pt x="5112" y="3984"/>
                  </a:lnTo>
                  <a:lnTo>
                    <a:pt x="5110" y="3984"/>
                  </a:lnTo>
                  <a:lnTo>
                    <a:pt x="5112" y="3984"/>
                  </a:lnTo>
                  <a:lnTo>
                    <a:pt x="5112" y="3984"/>
                  </a:lnTo>
                  <a:close/>
                  <a:moveTo>
                    <a:pt x="5114" y="50"/>
                  </a:moveTo>
                  <a:lnTo>
                    <a:pt x="5114" y="50"/>
                  </a:lnTo>
                  <a:lnTo>
                    <a:pt x="5128" y="48"/>
                  </a:lnTo>
                  <a:lnTo>
                    <a:pt x="5142" y="46"/>
                  </a:lnTo>
                  <a:lnTo>
                    <a:pt x="5156" y="48"/>
                  </a:lnTo>
                  <a:lnTo>
                    <a:pt x="5170" y="50"/>
                  </a:lnTo>
                  <a:lnTo>
                    <a:pt x="5170" y="50"/>
                  </a:lnTo>
                  <a:lnTo>
                    <a:pt x="5114" y="50"/>
                  </a:lnTo>
                  <a:lnTo>
                    <a:pt x="5114" y="50"/>
                  </a:lnTo>
                  <a:lnTo>
                    <a:pt x="5116" y="50"/>
                  </a:lnTo>
                  <a:lnTo>
                    <a:pt x="5114" y="50"/>
                  </a:lnTo>
                  <a:lnTo>
                    <a:pt x="5114" y="50"/>
                  </a:lnTo>
                  <a:close/>
                  <a:moveTo>
                    <a:pt x="5186" y="3964"/>
                  </a:moveTo>
                  <a:lnTo>
                    <a:pt x="5186" y="3964"/>
                  </a:lnTo>
                  <a:lnTo>
                    <a:pt x="5178" y="3962"/>
                  </a:lnTo>
                  <a:lnTo>
                    <a:pt x="5176" y="3958"/>
                  </a:lnTo>
                  <a:lnTo>
                    <a:pt x="5178" y="3956"/>
                  </a:lnTo>
                  <a:lnTo>
                    <a:pt x="5182" y="3954"/>
                  </a:lnTo>
                  <a:lnTo>
                    <a:pt x="5194" y="3952"/>
                  </a:lnTo>
                  <a:lnTo>
                    <a:pt x="5204" y="3952"/>
                  </a:lnTo>
                  <a:lnTo>
                    <a:pt x="5204" y="3952"/>
                  </a:lnTo>
                  <a:lnTo>
                    <a:pt x="5202" y="3954"/>
                  </a:lnTo>
                  <a:lnTo>
                    <a:pt x="5204" y="3954"/>
                  </a:lnTo>
                  <a:lnTo>
                    <a:pt x="5208" y="3958"/>
                  </a:lnTo>
                  <a:lnTo>
                    <a:pt x="5222" y="3966"/>
                  </a:lnTo>
                  <a:lnTo>
                    <a:pt x="5224" y="3968"/>
                  </a:lnTo>
                  <a:lnTo>
                    <a:pt x="5222" y="3970"/>
                  </a:lnTo>
                  <a:lnTo>
                    <a:pt x="5186" y="3964"/>
                  </a:lnTo>
                  <a:lnTo>
                    <a:pt x="5186" y="3964"/>
                  </a:lnTo>
                  <a:lnTo>
                    <a:pt x="5188" y="3964"/>
                  </a:lnTo>
                  <a:lnTo>
                    <a:pt x="5186" y="3964"/>
                  </a:lnTo>
                  <a:lnTo>
                    <a:pt x="5186" y="3964"/>
                  </a:lnTo>
                  <a:close/>
                  <a:moveTo>
                    <a:pt x="5202" y="1088"/>
                  </a:moveTo>
                  <a:lnTo>
                    <a:pt x="5202" y="1088"/>
                  </a:lnTo>
                  <a:lnTo>
                    <a:pt x="5214" y="1084"/>
                  </a:lnTo>
                  <a:lnTo>
                    <a:pt x="5202" y="1088"/>
                  </a:lnTo>
                  <a:lnTo>
                    <a:pt x="5202" y="1088"/>
                  </a:lnTo>
                  <a:close/>
                  <a:moveTo>
                    <a:pt x="5568" y="400"/>
                  </a:moveTo>
                  <a:lnTo>
                    <a:pt x="5568" y="400"/>
                  </a:lnTo>
                  <a:lnTo>
                    <a:pt x="5570" y="396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close/>
                  <a:moveTo>
                    <a:pt x="5590" y="858"/>
                  </a:move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close/>
                  <a:moveTo>
                    <a:pt x="5590" y="782"/>
                  </a:moveTo>
                  <a:lnTo>
                    <a:pt x="5590" y="782"/>
                  </a:lnTo>
                  <a:lnTo>
                    <a:pt x="5586" y="774"/>
                  </a:lnTo>
                  <a:lnTo>
                    <a:pt x="5586" y="768"/>
                  </a:lnTo>
                  <a:lnTo>
                    <a:pt x="5586" y="768"/>
                  </a:lnTo>
                  <a:lnTo>
                    <a:pt x="5588" y="770"/>
                  </a:lnTo>
                  <a:lnTo>
                    <a:pt x="5590" y="782"/>
                  </a:lnTo>
                  <a:lnTo>
                    <a:pt x="5590" y="782"/>
                  </a:lnTo>
                  <a:lnTo>
                    <a:pt x="5588" y="782"/>
                  </a:lnTo>
                  <a:lnTo>
                    <a:pt x="5590" y="782"/>
                  </a:lnTo>
                  <a:lnTo>
                    <a:pt x="5590" y="782"/>
                  </a:lnTo>
                  <a:close/>
                  <a:moveTo>
                    <a:pt x="5584" y="788"/>
                  </a:moveTo>
                  <a:lnTo>
                    <a:pt x="5584" y="788"/>
                  </a:lnTo>
                  <a:lnTo>
                    <a:pt x="5578" y="784"/>
                  </a:lnTo>
                  <a:lnTo>
                    <a:pt x="5578" y="780"/>
                  </a:lnTo>
                  <a:lnTo>
                    <a:pt x="5578" y="780"/>
                  </a:lnTo>
                  <a:lnTo>
                    <a:pt x="5580" y="780"/>
                  </a:lnTo>
                  <a:lnTo>
                    <a:pt x="5584" y="782"/>
                  </a:lnTo>
                  <a:lnTo>
                    <a:pt x="5586" y="784"/>
                  </a:lnTo>
                  <a:lnTo>
                    <a:pt x="5584" y="788"/>
                  </a:lnTo>
                  <a:lnTo>
                    <a:pt x="5584" y="788"/>
                  </a:lnTo>
                  <a:lnTo>
                    <a:pt x="5582" y="786"/>
                  </a:lnTo>
                  <a:lnTo>
                    <a:pt x="5584" y="786"/>
                  </a:lnTo>
                  <a:lnTo>
                    <a:pt x="5584" y="786"/>
                  </a:lnTo>
                  <a:lnTo>
                    <a:pt x="5584" y="788"/>
                  </a:lnTo>
                  <a:lnTo>
                    <a:pt x="5584" y="788"/>
                  </a:lnTo>
                  <a:close/>
                  <a:moveTo>
                    <a:pt x="5528" y="788"/>
                  </a:moveTo>
                  <a:lnTo>
                    <a:pt x="5528" y="788"/>
                  </a:lnTo>
                  <a:lnTo>
                    <a:pt x="5528" y="782"/>
                  </a:lnTo>
                  <a:lnTo>
                    <a:pt x="5528" y="782"/>
                  </a:lnTo>
                  <a:lnTo>
                    <a:pt x="5534" y="788"/>
                  </a:lnTo>
                  <a:lnTo>
                    <a:pt x="5536" y="790"/>
                  </a:lnTo>
                  <a:lnTo>
                    <a:pt x="5536" y="794"/>
                  </a:lnTo>
                  <a:lnTo>
                    <a:pt x="5534" y="792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6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close/>
                  <a:moveTo>
                    <a:pt x="5532" y="910"/>
                  </a:moveTo>
                  <a:lnTo>
                    <a:pt x="5532" y="910"/>
                  </a:lnTo>
                  <a:lnTo>
                    <a:pt x="5532" y="914"/>
                  </a:lnTo>
                  <a:lnTo>
                    <a:pt x="5530" y="914"/>
                  </a:lnTo>
                  <a:lnTo>
                    <a:pt x="5524" y="910"/>
                  </a:lnTo>
                  <a:lnTo>
                    <a:pt x="5524" y="908"/>
                  </a:lnTo>
                  <a:lnTo>
                    <a:pt x="5524" y="908"/>
                  </a:lnTo>
                  <a:lnTo>
                    <a:pt x="5528" y="908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2"/>
                  </a:lnTo>
                  <a:lnTo>
                    <a:pt x="5532" y="912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0"/>
                  </a:lnTo>
                  <a:close/>
                  <a:moveTo>
                    <a:pt x="5474" y="940"/>
                  </a:moveTo>
                  <a:lnTo>
                    <a:pt x="5474" y="940"/>
                  </a:lnTo>
                  <a:lnTo>
                    <a:pt x="5478" y="920"/>
                  </a:lnTo>
                  <a:lnTo>
                    <a:pt x="5478" y="920"/>
                  </a:lnTo>
                  <a:lnTo>
                    <a:pt x="5478" y="924"/>
                  </a:lnTo>
                  <a:lnTo>
                    <a:pt x="5476" y="934"/>
                  </a:lnTo>
                  <a:lnTo>
                    <a:pt x="5474" y="938"/>
                  </a:lnTo>
                  <a:lnTo>
                    <a:pt x="5474" y="940"/>
                  </a:lnTo>
                  <a:lnTo>
                    <a:pt x="5474" y="940"/>
                  </a:lnTo>
                  <a:lnTo>
                    <a:pt x="5474" y="938"/>
                  </a:lnTo>
                  <a:lnTo>
                    <a:pt x="5476" y="938"/>
                  </a:lnTo>
                  <a:lnTo>
                    <a:pt x="5478" y="938"/>
                  </a:lnTo>
                  <a:lnTo>
                    <a:pt x="5478" y="940"/>
                  </a:lnTo>
                  <a:lnTo>
                    <a:pt x="5474" y="940"/>
                  </a:lnTo>
                  <a:lnTo>
                    <a:pt x="5474" y="940"/>
                  </a:lnTo>
                  <a:close/>
                  <a:moveTo>
                    <a:pt x="5468" y="914"/>
                  </a:move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close/>
                  <a:moveTo>
                    <a:pt x="5442" y="146"/>
                  </a:moveTo>
                  <a:lnTo>
                    <a:pt x="5442" y="142"/>
                  </a:lnTo>
                  <a:lnTo>
                    <a:pt x="5442" y="142"/>
                  </a:lnTo>
                  <a:lnTo>
                    <a:pt x="5442" y="144"/>
                  </a:lnTo>
                  <a:lnTo>
                    <a:pt x="5442" y="146"/>
                  </a:lnTo>
                  <a:lnTo>
                    <a:pt x="5442" y="146"/>
                  </a:lnTo>
                  <a:close/>
                  <a:moveTo>
                    <a:pt x="5438" y="860"/>
                  </a:moveTo>
                  <a:lnTo>
                    <a:pt x="5438" y="860"/>
                  </a:lnTo>
                  <a:lnTo>
                    <a:pt x="5434" y="868"/>
                  </a:lnTo>
                  <a:lnTo>
                    <a:pt x="5432" y="870"/>
                  </a:lnTo>
                  <a:lnTo>
                    <a:pt x="5430" y="868"/>
                  </a:lnTo>
                  <a:lnTo>
                    <a:pt x="5428" y="864"/>
                  </a:lnTo>
                  <a:lnTo>
                    <a:pt x="5428" y="858"/>
                  </a:lnTo>
                  <a:lnTo>
                    <a:pt x="5430" y="854"/>
                  </a:lnTo>
                  <a:lnTo>
                    <a:pt x="5430" y="854"/>
                  </a:lnTo>
                  <a:lnTo>
                    <a:pt x="5432" y="854"/>
                  </a:lnTo>
                  <a:lnTo>
                    <a:pt x="5438" y="860"/>
                  </a:lnTo>
                  <a:lnTo>
                    <a:pt x="5438" y="860"/>
                  </a:lnTo>
                  <a:lnTo>
                    <a:pt x="5436" y="860"/>
                  </a:lnTo>
                  <a:lnTo>
                    <a:pt x="5436" y="858"/>
                  </a:lnTo>
                  <a:lnTo>
                    <a:pt x="5436" y="856"/>
                  </a:lnTo>
                  <a:lnTo>
                    <a:pt x="5438" y="860"/>
                  </a:lnTo>
                  <a:lnTo>
                    <a:pt x="5438" y="860"/>
                  </a:lnTo>
                  <a:close/>
                  <a:moveTo>
                    <a:pt x="5420" y="150"/>
                  </a:moveTo>
                  <a:lnTo>
                    <a:pt x="5420" y="150"/>
                  </a:lnTo>
                  <a:lnTo>
                    <a:pt x="5412" y="126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close/>
                  <a:moveTo>
                    <a:pt x="5400" y="728"/>
                  </a:moveTo>
                  <a:lnTo>
                    <a:pt x="5400" y="728"/>
                  </a:lnTo>
                  <a:lnTo>
                    <a:pt x="5396" y="736"/>
                  </a:lnTo>
                  <a:lnTo>
                    <a:pt x="5396" y="736"/>
                  </a:lnTo>
                  <a:lnTo>
                    <a:pt x="5396" y="730"/>
                  </a:lnTo>
                  <a:lnTo>
                    <a:pt x="5398" y="722"/>
                  </a:lnTo>
                  <a:lnTo>
                    <a:pt x="5398" y="722"/>
                  </a:lnTo>
                  <a:lnTo>
                    <a:pt x="5400" y="728"/>
                  </a:lnTo>
                  <a:lnTo>
                    <a:pt x="5400" y="728"/>
                  </a:lnTo>
                  <a:lnTo>
                    <a:pt x="5398" y="730"/>
                  </a:lnTo>
                  <a:lnTo>
                    <a:pt x="5398" y="728"/>
                  </a:lnTo>
                  <a:lnTo>
                    <a:pt x="5398" y="726"/>
                  </a:lnTo>
                  <a:lnTo>
                    <a:pt x="5400" y="728"/>
                  </a:lnTo>
                  <a:lnTo>
                    <a:pt x="5400" y="728"/>
                  </a:lnTo>
                  <a:close/>
                  <a:moveTo>
                    <a:pt x="5380" y="114"/>
                  </a:moveTo>
                  <a:lnTo>
                    <a:pt x="5380" y="114"/>
                  </a:lnTo>
                  <a:lnTo>
                    <a:pt x="5378" y="124"/>
                  </a:lnTo>
                  <a:lnTo>
                    <a:pt x="5376" y="126"/>
                  </a:lnTo>
                  <a:lnTo>
                    <a:pt x="5376" y="126"/>
                  </a:lnTo>
                  <a:lnTo>
                    <a:pt x="5374" y="118"/>
                  </a:lnTo>
                  <a:lnTo>
                    <a:pt x="5372" y="110"/>
                  </a:lnTo>
                  <a:lnTo>
                    <a:pt x="5372" y="100"/>
                  </a:lnTo>
                  <a:lnTo>
                    <a:pt x="5374" y="96"/>
                  </a:lnTo>
                  <a:lnTo>
                    <a:pt x="5374" y="96"/>
                  </a:lnTo>
                  <a:lnTo>
                    <a:pt x="5376" y="100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2"/>
                  </a:lnTo>
                  <a:lnTo>
                    <a:pt x="5380" y="114"/>
                  </a:lnTo>
                  <a:lnTo>
                    <a:pt x="5380" y="114"/>
                  </a:lnTo>
                  <a:close/>
                  <a:moveTo>
                    <a:pt x="5334" y="562"/>
                  </a:moveTo>
                  <a:lnTo>
                    <a:pt x="5334" y="562"/>
                  </a:lnTo>
                  <a:lnTo>
                    <a:pt x="5334" y="556"/>
                  </a:lnTo>
                  <a:lnTo>
                    <a:pt x="5336" y="550"/>
                  </a:lnTo>
                  <a:lnTo>
                    <a:pt x="5340" y="548"/>
                  </a:lnTo>
                  <a:lnTo>
                    <a:pt x="5344" y="546"/>
                  </a:lnTo>
                  <a:lnTo>
                    <a:pt x="5352" y="546"/>
                  </a:lnTo>
                  <a:lnTo>
                    <a:pt x="5362" y="548"/>
                  </a:lnTo>
                  <a:lnTo>
                    <a:pt x="5362" y="548"/>
                  </a:lnTo>
                  <a:lnTo>
                    <a:pt x="5366" y="562"/>
                  </a:lnTo>
                  <a:lnTo>
                    <a:pt x="5366" y="578"/>
                  </a:lnTo>
                  <a:lnTo>
                    <a:pt x="5364" y="592"/>
                  </a:lnTo>
                  <a:lnTo>
                    <a:pt x="5358" y="608"/>
                  </a:lnTo>
                  <a:lnTo>
                    <a:pt x="5358" y="608"/>
                  </a:lnTo>
                  <a:lnTo>
                    <a:pt x="5352" y="608"/>
                  </a:lnTo>
                  <a:lnTo>
                    <a:pt x="5346" y="604"/>
                  </a:lnTo>
                  <a:lnTo>
                    <a:pt x="5342" y="598"/>
                  </a:lnTo>
                  <a:lnTo>
                    <a:pt x="5338" y="590"/>
                  </a:lnTo>
                  <a:lnTo>
                    <a:pt x="5334" y="574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close/>
                  <a:moveTo>
                    <a:pt x="5292" y="418"/>
                  </a:moveTo>
                  <a:lnTo>
                    <a:pt x="5292" y="418"/>
                  </a:lnTo>
                  <a:lnTo>
                    <a:pt x="5302" y="432"/>
                  </a:lnTo>
                  <a:lnTo>
                    <a:pt x="5304" y="438"/>
                  </a:lnTo>
                  <a:lnTo>
                    <a:pt x="5306" y="444"/>
                  </a:lnTo>
                  <a:lnTo>
                    <a:pt x="5306" y="450"/>
                  </a:lnTo>
                  <a:lnTo>
                    <a:pt x="5304" y="456"/>
                  </a:lnTo>
                  <a:lnTo>
                    <a:pt x="5302" y="462"/>
                  </a:lnTo>
                  <a:lnTo>
                    <a:pt x="5298" y="468"/>
                  </a:lnTo>
                  <a:lnTo>
                    <a:pt x="5298" y="468"/>
                  </a:lnTo>
                  <a:lnTo>
                    <a:pt x="5288" y="464"/>
                  </a:lnTo>
                  <a:lnTo>
                    <a:pt x="5284" y="458"/>
                  </a:lnTo>
                  <a:lnTo>
                    <a:pt x="5282" y="450"/>
                  </a:lnTo>
                  <a:lnTo>
                    <a:pt x="5284" y="444"/>
                  </a:lnTo>
                  <a:lnTo>
                    <a:pt x="5292" y="430"/>
                  </a:lnTo>
                  <a:lnTo>
                    <a:pt x="5294" y="424"/>
                  </a:lnTo>
                  <a:lnTo>
                    <a:pt x="5292" y="418"/>
                  </a:lnTo>
                  <a:lnTo>
                    <a:pt x="5292" y="418"/>
                  </a:lnTo>
                  <a:lnTo>
                    <a:pt x="5298" y="426"/>
                  </a:lnTo>
                  <a:lnTo>
                    <a:pt x="5292" y="418"/>
                  </a:lnTo>
                  <a:lnTo>
                    <a:pt x="5292" y="418"/>
                  </a:lnTo>
                  <a:close/>
                  <a:moveTo>
                    <a:pt x="5302" y="400"/>
                  </a:moveTo>
                  <a:lnTo>
                    <a:pt x="5302" y="400"/>
                  </a:lnTo>
                  <a:lnTo>
                    <a:pt x="5308" y="406"/>
                  </a:lnTo>
                  <a:lnTo>
                    <a:pt x="5302" y="400"/>
                  </a:lnTo>
                  <a:lnTo>
                    <a:pt x="5302" y="400"/>
                  </a:lnTo>
                  <a:close/>
                  <a:moveTo>
                    <a:pt x="5254" y="670"/>
                  </a:moveTo>
                  <a:lnTo>
                    <a:pt x="5254" y="670"/>
                  </a:lnTo>
                  <a:lnTo>
                    <a:pt x="5256" y="672"/>
                  </a:lnTo>
                  <a:lnTo>
                    <a:pt x="5264" y="678"/>
                  </a:lnTo>
                  <a:lnTo>
                    <a:pt x="5266" y="682"/>
                  </a:lnTo>
                  <a:lnTo>
                    <a:pt x="5268" y="688"/>
                  </a:lnTo>
                  <a:lnTo>
                    <a:pt x="5268" y="696"/>
                  </a:lnTo>
                  <a:lnTo>
                    <a:pt x="5266" y="704"/>
                  </a:lnTo>
                  <a:lnTo>
                    <a:pt x="5266" y="704"/>
                  </a:lnTo>
                  <a:lnTo>
                    <a:pt x="5260" y="704"/>
                  </a:lnTo>
                  <a:lnTo>
                    <a:pt x="5256" y="702"/>
                  </a:lnTo>
                  <a:lnTo>
                    <a:pt x="5254" y="696"/>
                  </a:lnTo>
                  <a:lnTo>
                    <a:pt x="5254" y="690"/>
                  </a:lnTo>
                  <a:lnTo>
                    <a:pt x="5254" y="678"/>
                  </a:lnTo>
                  <a:lnTo>
                    <a:pt x="5254" y="670"/>
                  </a:lnTo>
                  <a:lnTo>
                    <a:pt x="5254" y="670"/>
                  </a:lnTo>
                  <a:lnTo>
                    <a:pt x="5252" y="670"/>
                  </a:lnTo>
                  <a:lnTo>
                    <a:pt x="5254" y="670"/>
                  </a:lnTo>
                  <a:lnTo>
                    <a:pt x="5254" y="670"/>
                  </a:lnTo>
                  <a:close/>
                  <a:moveTo>
                    <a:pt x="5264" y="648"/>
                  </a:moveTo>
                  <a:lnTo>
                    <a:pt x="5264" y="648"/>
                  </a:lnTo>
                  <a:lnTo>
                    <a:pt x="5266" y="644"/>
                  </a:lnTo>
                  <a:lnTo>
                    <a:pt x="5264" y="648"/>
                  </a:lnTo>
                  <a:lnTo>
                    <a:pt x="5264" y="648"/>
                  </a:lnTo>
                  <a:close/>
                  <a:moveTo>
                    <a:pt x="5260" y="588"/>
                  </a:moveTo>
                  <a:lnTo>
                    <a:pt x="5260" y="588"/>
                  </a:lnTo>
                  <a:lnTo>
                    <a:pt x="5256" y="584"/>
                  </a:lnTo>
                  <a:lnTo>
                    <a:pt x="5256" y="588"/>
                  </a:lnTo>
                  <a:lnTo>
                    <a:pt x="5260" y="600"/>
                  </a:lnTo>
                  <a:lnTo>
                    <a:pt x="5262" y="606"/>
                  </a:lnTo>
                  <a:lnTo>
                    <a:pt x="5264" y="608"/>
                  </a:lnTo>
                  <a:lnTo>
                    <a:pt x="5264" y="602"/>
                  </a:lnTo>
                  <a:lnTo>
                    <a:pt x="5260" y="588"/>
                  </a:lnTo>
                  <a:lnTo>
                    <a:pt x="5260" y="588"/>
                  </a:lnTo>
                  <a:lnTo>
                    <a:pt x="5260" y="590"/>
                  </a:lnTo>
                  <a:lnTo>
                    <a:pt x="5260" y="588"/>
                  </a:lnTo>
                  <a:lnTo>
                    <a:pt x="5260" y="588"/>
                  </a:lnTo>
                  <a:close/>
                  <a:moveTo>
                    <a:pt x="5226" y="3972"/>
                  </a:moveTo>
                  <a:lnTo>
                    <a:pt x="5226" y="3972"/>
                  </a:lnTo>
                  <a:lnTo>
                    <a:pt x="5224" y="3970"/>
                  </a:lnTo>
                  <a:lnTo>
                    <a:pt x="5226" y="3972"/>
                  </a:lnTo>
                  <a:lnTo>
                    <a:pt x="5226" y="3972"/>
                  </a:lnTo>
                  <a:close/>
                  <a:moveTo>
                    <a:pt x="5244" y="718"/>
                  </a:moveTo>
                  <a:lnTo>
                    <a:pt x="5244" y="718"/>
                  </a:lnTo>
                  <a:lnTo>
                    <a:pt x="5250" y="720"/>
                  </a:lnTo>
                  <a:lnTo>
                    <a:pt x="5254" y="726"/>
                  </a:lnTo>
                  <a:lnTo>
                    <a:pt x="5256" y="734"/>
                  </a:lnTo>
                  <a:lnTo>
                    <a:pt x="5258" y="744"/>
                  </a:lnTo>
                  <a:lnTo>
                    <a:pt x="5258" y="752"/>
                  </a:lnTo>
                  <a:lnTo>
                    <a:pt x="5258" y="758"/>
                  </a:lnTo>
                  <a:lnTo>
                    <a:pt x="5256" y="762"/>
                  </a:lnTo>
                  <a:lnTo>
                    <a:pt x="5252" y="760"/>
                  </a:lnTo>
                  <a:lnTo>
                    <a:pt x="5252" y="760"/>
                  </a:lnTo>
                  <a:lnTo>
                    <a:pt x="5246" y="750"/>
                  </a:lnTo>
                  <a:lnTo>
                    <a:pt x="5242" y="740"/>
                  </a:lnTo>
                  <a:lnTo>
                    <a:pt x="5242" y="730"/>
                  </a:lnTo>
                  <a:lnTo>
                    <a:pt x="5244" y="718"/>
                  </a:lnTo>
                  <a:lnTo>
                    <a:pt x="5244" y="718"/>
                  </a:lnTo>
                  <a:lnTo>
                    <a:pt x="5246" y="720"/>
                  </a:lnTo>
                  <a:lnTo>
                    <a:pt x="5246" y="720"/>
                  </a:lnTo>
                  <a:lnTo>
                    <a:pt x="5244" y="720"/>
                  </a:lnTo>
                  <a:lnTo>
                    <a:pt x="5244" y="718"/>
                  </a:lnTo>
                  <a:lnTo>
                    <a:pt x="5244" y="718"/>
                  </a:lnTo>
                  <a:close/>
                  <a:moveTo>
                    <a:pt x="5250" y="3772"/>
                  </a:moveTo>
                  <a:lnTo>
                    <a:pt x="5250" y="3772"/>
                  </a:lnTo>
                  <a:lnTo>
                    <a:pt x="5246" y="3764"/>
                  </a:lnTo>
                  <a:lnTo>
                    <a:pt x="5246" y="3762"/>
                  </a:lnTo>
                  <a:lnTo>
                    <a:pt x="5248" y="3760"/>
                  </a:lnTo>
                  <a:lnTo>
                    <a:pt x="5252" y="3762"/>
                  </a:lnTo>
                  <a:lnTo>
                    <a:pt x="5256" y="3764"/>
                  </a:lnTo>
                  <a:lnTo>
                    <a:pt x="5262" y="3770"/>
                  </a:lnTo>
                  <a:lnTo>
                    <a:pt x="5262" y="3772"/>
                  </a:lnTo>
                  <a:lnTo>
                    <a:pt x="5262" y="3774"/>
                  </a:lnTo>
                  <a:lnTo>
                    <a:pt x="5260" y="3774"/>
                  </a:lnTo>
                  <a:lnTo>
                    <a:pt x="5250" y="3772"/>
                  </a:lnTo>
                  <a:lnTo>
                    <a:pt x="5250" y="3772"/>
                  </a:lnTo>
                  <a:lnTo>
                    <a:pt x="5250" y="3770"/>
                  </a:lnTo>
                  <a:lnTo>
                    <a:pt x="5250" y="3770"/>
                  </a:lnTo>
                  <a:lnTo>
                    <a:pt x="5252" y="3772"/>
                  </a:lnTo>
                  <a:lnTo>
                    <a:pt x="5250" y="3772"/>
                  </a:lnTo>
                  <a:lnTo>
                    <a:pt x="5250" y="3772"/>
                  </a:lnTo>
                  <a:close/>
                  <a:moveTo>
                    <a:pt x="5308" y="3798"/>
                  </a:moveTo>
                  <a:lnTo>
                    <a:pt x="5308" y="3798"/>
                  </a:lnTo>
                  <a:lnTo>
                    <a:pt x="5310" y="3800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close/>
                  <a:moveTo>
                    <a:pt x="5322" y="3780"/>
                  </a:moveTo>
                  <a:lnTo>
                    <a:pt x="5322" y="3780"/>
                  </a:lnTo>
                  <a:lnTo>
                    <a:pt x="5320" y="3772"/>
                  </a:lnTo>
                  <a:lnTo>
                    <a:pt x="5320" y="3770"/>
                  </a:lnTo>
                  <a:lnTo>
                    <a:pt x="5320" y="3770"/>
                  </a:lnTo>
                  <a:lnTo>
                    <a:pt x="5326" y="3778"/>
                  </a:lnTo>
                  <a:lnTo>
                    <a:pt x="5332" y="3786"/>
                  </a:lnTo>
                  <a:lnTo>
                    <a:pt x="5330" y="3788"/>
                  </a:lnTo>
                  <a:lnTo>
                    <a:pt x="5328" y="3786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4" y="3780"/>
                  </a:lnTo>
                  <a:lnTo>
                    <a:pt x="5322" y="3780"/>
                  </a:lnTo>
                  <a:lnTo>
                    <a:pt x="5322" y="3780"/>
                  </a:lnTo>
                  <a:close/>
                  <a:moveTo>
                    <a:pt x="5410" y="4102"/>
                  </a:moveTo>
                  <a:lnTo>
                    <a:pt x="5414" y="4102"/>
                  </a:lnTo>
                  <a:lnTo>
                    <a:pt x="5414" y="4102"/>
                  </a:lnTo>
                  <a:lnTo>
                    <a:pt x="5412" y="4102"/>
                  </a:lnTo>
                  <a:lnTo>
                    <a:pt x="5410" y="4102"/>
                  </a:lnTo>
                  <a:lnTo>
                    <a:pt x="5410" y="4102"/>
                  </a:lnTo>
                  <a:close/>
                  <a:moveTo>
                    <a:pt x="5412" y="4086"/>
                  </a:moveTo>
                  <a:lnTo>
                    <a:pt x="5412" y="4086"/>
                  </a:lnTo>
                  <a:lnTo>
                    <a:pt x="5408" y="4086"/>
                  </a:lnTo>
                  <a:lnTo>
                    <a:pt x="5410" y="4086"/>
                  </a:lnTo>
                  <a:lnTo>
                    <a:pt x="5424" y="4090"/>
                  </a:lnTo>
                  <a:lnTo>
                    <a:pt x="5432" y="4090"/>
                  </a:lnTo>
                  <a:lnTo>
                    <a:pt x="5412" y="4086"/>
                  </a:lnTo>
                  <a:lnTo>
                    <a:pt x="5412" y="4086"/>
                  </a:lnTo>
                  <a:lnTo>
                    <a:pt x="5414" y="4086"/>
                  </a:lnTo>
                  <a:lnTo>
                    <a:pt x="5412" y="4086"/>
                  </a:lnTo>
                  <a:lnTo>
                    <a:pt x="5412" y="4086"/>
                  </a:lnTo>
                  <a:close/>
                  <a:moveTo>
                    <a:pt x="5444" y="4058"/>
                  </a:moveTo>
                  <a:lnTo>
                    <a:pt x="5444" y="4058"/>
                  </a:lnTo>
                  <a:lnTo>
                    <a:pt x="5434" y="4056"/>
                  </a:lnTo>
                  <a:lnTo>
                    <a:pt x="5434" y="4054"/>
                  </a:lnTo>
                  <a:lnTo>
                    <a:pt x="5434" y="4054"/>
                  </a:lnTo>
                  <a:lnTo>
                    <a:pt x="5448" y="4052"/>
                  </a:lnTo>
                  <a:lnTo>
                    <a:pt x="5454" y="4054"/>
                  </a:lnTo>
                  <a:lnTo>
                    <a:pt x="5458" y="4054"/>
                  </a:lnTo>
                  <a:lnTo>
                    <a:pt x="5456" y="4056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2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close/>
                  <a:moveTo>
                    <a:pt x="5524" y="4062"/>
                  </a:moveTo>
                  <a:lnTo>
                    <a:pt x="5524" y="4062"/>
                  </a:lnTo>
                  <a:lnTo>
                    <a:pt x="5528" y="4062"/>
                  </a:lnTo>
                  <a:lnTo>
                    <a:pt x="5524" y="4062"/>
                  </a:lnTo>
                  <a:lnTo>
                    <a:pt x="5492" y="4066"/>
                  </a:lnTo>
                  <a:lnTo>
                    <a:pt x="5492" y="4066"/>
                  </a:lnTo>
                  <a:lnTo>
                    <a:pt x="5492" y="4062"/>
                  </a:lnTo>
                  <a:lnTo>
                    <a:pt x="5496" y="4060"/>
                  </a:lnTo>
                  <a:lnTo>
                    <a:pt x="5508" y="4060"/>
                  </a:lnTo>
                  <a:lnTo>
                    <a:pt x="5524" y="4062"/>
                  </a:lnTo>
                  <a:lnTo>
                    <a:pt x="5524" y="4062"/>
                  </a:lnTo>
                  <a:lnTo>
                    <a:pt x="5522" y="4062"/>
                  </a:lnTo>
                  <a:lnTo>
                    <a:pt x="5524" y="4062"/>
                  </a:lnTo>
                  <a:lnTo>
                    <a:pt x="5524" y="4062"/>
                  </a:lnTo>
                  <a:close/>
                  <a:moveTo>
                    <a:pt x="5528" y="3258"/>
                  </a:moveTo>
                  <a:lnTo>
                    <a:pt x="5528" y="3258"/>
                  </a:lnTo>
                  <a:lnTo>
                    <a:pt x="5530" y="3268"/>
                  </a:lnTo>
                  <a:lnTo>
                    <a:pt x="5532" y="3276"/>
                  </a:lnTo>
                  <a:lnTo>
                    <a:pt x="5532" y="3276"/>
                  </a:lnTo>
                  <a:lnTo>
                    <a:pt x="5530" y="3276"/>
                  </a:lnTo>
                  <a:lnTo>
                    <a:pt x="5520" y="3264"/>
                  </a:lnTo>
                  <a:lnTo>
                    <a:pt x="5520" y="3264"/>
                  </a:lnTo>
                  <a:lnTo>
                    <a:pt x="5510" y="3272"/>
                  </a:lnTo>
                  <a:lnTo>
                    <a:pt x="5502" y="3278"/>
                  </a:lnTo>
                  <a:lnTo>
                    <a:pt x="5492" y="3292"/>
                  </a:lnTo>
                  <a:lnTo>
                    <a:pt x="5488" y="3298"/>
                  </a:lnTo>
                  <a:lnTo>
                    <a:pt x="5482" y="3304"/>
                  </a:lnTo>
                  <a:lnTo>
                    <a:pt x="5472" y="3310"/>
                  </a:lnTo>
                  <a:lnTo>
                    <a:pt x="5460" y="3316"/>
                  </a:lnTo>
                  <a:lnTo>
                    <a:pt x="5460" y="3316"/>
                  </a:lnTo>
                  <a:lnTo>
                    <a:pt x="5438" y="3322"/>
                  </a:lnTo>
                  <a:lnTo>
                    <a:pt x="5418" y="3330"/>
                  </a:lnTo>
                  <a:lnTo>
                    <a:pt x="5396" y="3340"/>
                  </a:lnTo>
                  <a:lnTo>
                    <a:pt x="5374" y="3348"/>
                  </a:lnTo>
                  <a:lnTo>
                    <a:pt x="5374" y="3348"/>
                  </a:lnTo>
                  <a:lnTo>
                    <a:pt x="5362" y="3330"/>
                  </a:lnTo>
                  <a:lnTo>
                    <a:pt x="5358" y="3322"/>
                  </a:lnTo>
                  <a:lnTo>
                    <a:pt x="5352" y="3318"/>
                  </a:lnTo>
                  <a:lnTo>
                    <a:pt x="5348" y="3316"/>
                  </a:lnTo>
                  <a:lnTo>
                    <a:pt x="5340" y="3312"/>
                  </a:lnTo>
                  <a:lnTo>
                    <a:pt x="5318" y="3310"/>
                  </a:lnTo>
                  <a:lnTo>
                    <a:pt x="5318" y="3310"/>
                  </a:lnTo>
                  <a:lnTo>
                    <a:pt x="5314" y="3300"/>
                  </a:lnTo>
                  <a:lnTo>
                    <a:pt x="5306" y="3292"/>
                  </a:lnTo>
                  <a:lnTo>
                    <a:pt x="5296" y="3286"/>
                  </a:lnTo>
                  <a:lnTo>
                    <a:pt x="5282" y="3282"/>
                  </a:lnTo>
                  <a:lnTo>
                    <a:pt x="5282" y="3282"/>
                  </a:lnTo>
                  <a:lnTo>
                    <a:pt x="5288" y="3274"/>
                  </a:lnTo>
                  <a:lnTo>
                    <a:pt x="5288" y="3268"/>
                  </a:lnTo>
                  <a:lnTo>
                    <a:pt x="5286" y="3262"/>
                  </a:lnTo>
                  <a:lnTo>
                    <a:pt x="5282" y="3260"/>
                  </a:lnTo>
                  <a:lnTo>
                    <a:pt x="5270" y="3254"/>
                  </a:lnTo>
                  <a:lnTo>
                    <a:pt x="5262" y="3250"/>
                  </a:lnTo>
                  <a:lnTo>
                    <a:pt x="5258" y="3246"/>
                  </a:lnTo>
                  <a:lnTo>
                    <a:pt x="5258" y="3246"/>
                  </a:lnTo>
                  <a:lnTo>
                    <a:pt x="5266" y="3242"/>
                  </a:lnTo>
                  <a:lnTo>
                    <a:pt x="5272" y="3236"/>
                  </a:lnTo>
                  <a:lnTo>
                    <a:pt x="5276" y="3228"/>
                  </a:lnTo>
                  <a:lnTo>
                    <a:pt x="5278" y="3222"/>
                  </a:lnTo>
                  <a:lnTo>
                    <a:pt x="5276" y="3216"/>
                  </a:lnTo>
                  <a:lnTo>
                    <a:pt x="5272" y="3210"/>
                  </a:lnTo>
                  <a:lnTo>
                    <a:pt x="5268" y="3206"/>
                  </a:lnTo>
                  <a:lnTo>
                    <a:pt x="5260" y="3204"/>
                  </a:lnTo>
                  <a:lnTo>
                    <a:pt x="5260" y="3204"/>
                  </a:lnTo>
                  <a:lnTo>
                    <a:pt x="5274" y="3174"/>
                  </a:lnTo>
                  <a:lnTo>
                    <a:pt x="5292" y="3144"/>
                  </a:lnTo>
                  <a:lnTo>
                    <a:pt x="5312" y="3112"/>
                  </a:lnTo>
                  <a:lnTo>
                    <a:pt x="5322" y="3098"/>
                  </a:lnTo>
                  <a:lnTo>
                    <a:pt x="5334" y="3086"/>
                  </a:lnTo>
                  <a:lnTo>
                    <a:pt x="5346" y="3076"/>
                  </a:lnTo>
                  <a:lnTo>
                    <a:pt x="5356" y="3070"/>
                  </a:lnTo>
                  <a:lnTo>
                    <a:pt x="5366" y="3068"/>
                  </a:lnTo>
                  <a:lnTo>
                    <a:pt x="5372" y="3068"/>
                  </a:lnTo>
                  <a:lnTo>
                    <a:pt x="5376" y="3070"/>
                  </a:lnTo>
                  <a:lnTo>
                    <a:pt x="5382" y="3074"/>
                  </a:lnTo>
                  <a:lnTo>
                    <a:pt x="5386" y="3080"/>
                  </a:lnTo>
                  <a:lnTo>
                    <a:pt x="5394" y="3096"/>
                  </a:lnTo>
                  <a:lnTo>
                    <a:pt x="5394" y="3096"/>
                  </a:lnTo>
                  <a:lnTo>
                    <a:pt x="5396" y="3090"/>
                  </a:lnTo>
                  <a:lnTo>
                    <a:pt x="5398" y="3082"/>
                  </a:lnTo>
                  <a:lnTo>
                    <a:pt x="5400" y="3076"/>
                  </a:lnTo>
                  <a:lnTo>
                    <a:pt x="5398" y="3068"/>
                  </a:lnTo>
                  <a:lnTo>
                    <a:pt x="5398" y="3068"/>
                  </a:lnTo>
                  <a:lnTo>
                    <a:pt x="5432" y="3098"/>
                  </a:lnTo>
                  <a:lnTo>
                    <a:pt x="5476" y="3132"/>
                  </a:lnTo>
                  <a:lnTo>
                    <a:pt x="5520" y="3164"/>
                  </a:lnTo>
                  <a:lnTo>
                    <a:pt x="5552" y="3186"/>
                  </a:lnTo>
                  <a:lnTo>
                    <a:pt x="5552" y="3186"/>
                  </a:lnTo>
                  <a:lnTo>
                    <a:pt x="5548" y="3202"/>
                  </a:lnTo>
                  <a:lnTo>
                    <a:pt x="5540" y="3228"/>
                  </a:lnTo>
                  <a:lnTo>
                    <a:pt x="5528" y="3258"/>
                  </a:lnTo>
                  <a:lnTo>
                    <a:pt x="5528" y="3258"/>
                  </a:lnTo>
                  <a:lnTo>
                    <a:pt x="5528" y="3250"/>
                  </a:lnTo>
                  <a:lnTo>
                    <a:pt x="5528" y="3258"/>
                  </a:lnTo>
                  <a:lnTo>
                    <a:pt x="5528" y="3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</p:grpSp>
      <p:grpSp>
        <p:nvGrpSpPr>
          <p:cNvPr id="75" name="Shape 75"/>
          <p:cNvGrpSpPr/>
          <p:nvPr/>
        </p:nvGrpSpPr>
        <p:grpSpPr>
          <a:xfrm>
            <a:off x="3175" y="457200"/>
            <a:ext cx="8302625" cy="2840831"/>
            <a:chOff x="3175" y="609600"/>
            <a:chExt cx="8302625" cy="3787775"/>
          </a:xfrm>
        </p:grpSpPr>
        <p:sp>
          <p:nvSpPr>
            <p:cNvPr id="76" name="Shape 76"/>
            <p:cNvSpPr/>
            <p:nvPr/>
          </p:nvSpPr>
          <p:spPr>
            <a:xfrm>
              <a:off x="5470525" y="609600"/>
              <a:ext cx="654050" cy="314325"/>
            </a:xfrm>
            <a:custGeom>
              <a:avLst/>
              <a:gdLst/>
              <a:ahLst/>
              <a:cxnLst/>
              <a:rect l="0" t="0" r="0" b="0"/>
              <a:pathLst>
                <a:path w="412" h="198" extrusionOk="0">
                  <a:moveTo>
                    <a:pt x="96" y="154"/>
                  </a:moveTo>
                  <a:lnTo>
                    <a:pt x="96" y="154"/>
                  </a:lnTo>
                  <a:lnTo>
                    <a:pt x="132" y="146"/>
                  </a:lnTo>
                  <a:lnTo>
                    <a:pt x="166" y="136"/>
                  </a:lnTo>
                  <a:lnTo>
                    <a:pt x="166" y="136"/>
                  </a:lnTo>
                  <a:lnTo>
                    <a:pt x="198" y="124"/>
                  </a:lnTo>
                  <a:lnTo>
                    <a:pt x="230" y="112"/>
                  </a:lnTo>
                  <a:lnTo>
                    <a:pt x="290" y="86"/>
                  </a:lnTo>
                  <a:lnTo>
                    <a:pt x="352" y="60"/>
                  </a:lnTo>
                  <a:lnTo>
                    <a:pt x="412" y="36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296" y="46"/>
                  </a:lnTo>
                  <a:lnTo>
                    <a:pt x="194" y="96"/>
                  </a:lnTo>
                  <a:lnTo>
                    <a:pt x="94" y="146"/>
                  </a:lnTo>
                  <a:lnTo>
                    <a:pt x="46" y="172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114" y="156"/>
                  </a:lnTo>
                  <a:lnTo>
                    <a:pt x="96" y="15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5959475" y="717550"/>
              <a:ext cx="225425" cy="95250"/>
            </a:xfrm>
            <a:custGeom>
              <a:avLst/>
              <a:gdLst/>
              <a:ahLst/>
              <a:cxnLst/>
              <a:rect l="0" t="0" r="0" b="0"/>
              <a:pathLst>
                <a:path w="142" h="60" extrusionOk="0">
                  <a:moveTo>
                    <a:pt x="142" y="2"/>
                  </a:moveTo>
                  <a:lnTo>
                    <a:pt x="122" y="0"/>
                  </a:lnTo>
                  <a:lnTo>
                    <a:pt x="122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42" y="2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4775200" y="2952750"/>
              <a:ext cx="60325" cy="15875"/>
            </a:xfrm>
            <a:custGeom>
              <a:avLst/>
              <a:gdLst/>
              <a:ahLst/>
              <a:cxnLst/>
              <a:rect l="0" t="0" r="0" b="0"/>
              <a:pathLst>
                <a:path w="38" h="10" extrusionOk="0">
                  <a:moveTo>
                    <a:pt x="34" y="8"/>
                  </a:moveTo>
                  <a:lnTo>
                    <a:pt x="38" y="0"/>
                  </a:lnTo>
                  <a:lnTo>
                    <a:pt x="0" y="10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6705600" y="622300"/>
              <a:ext cx="1600200" cy="771525"/>
            </a:xfrm>
            <a:custGeom>
              <a:avLst/>
              <a:gdLst/>
              <a:ahLst/>
              <a:cxnLst/>
              <a:rect l="0" t="0" r="0" b="0"/>
              <a:pathLst>
                <a:path w="1008" h="486" extrusionOk="0">
                  <a:moveTo>
                    <a:pt x="990" y="466"/>
                  </a:moveTo>
                  <a:lnTo>
                    <a:pt x="990" y="466"/>
                  </a:lnTo>
                  <a:lnTo>
                    <a:pt x="966" y="434"/>
                  </a:lnTo>
                  <a:lnTo>
                    <a:pt x="940" y="404"/>
                  </a:lnTo>
                  <a:lnTo>
                    <a:pt x="940" y="404"/>
                  </a:lnTo>
                  <a:lnTo>
                    <a:pt x="914" y="372"/>
                  </a:lnTo>
                  <a:lnTo>
                    <a:pt x="914" y="372"/>
                  </a:lnTo>
                  <a:lnTo>
                    <a:pt x="886" y="344"/>
                  </a:lnTo>
                  <a:lnTo>
                    <a:pt x="886" y="344"/>
                  </a:lnTo>
                  <a:lnTo>
                    <a:pt x="828" y="286"/>
                  </a:lnTo>
                  <a:lnTo>
                    <a:pt x="798" y="258"/>
                  </a:lnTo>
                  <a:lnTo>
                    <a:pt x="766" y="230"/>
                  </a:lnTo>
                  <a:lnTo>
                    <a:pt x="766" y="230"/>
                  </a:lnTo>
                  <a:lnTo>
                    <a:pt x="730" y="202"/>
                  </a:lnTo>
                  <a:lnTo>
                    <a:pt x="694" y="176"/>
                  </a:lnTo>
                  <a:lnTo>
                    <a:pt x="656" y="150"/>
                  </a:lnTo>
                  <a:lnTo>
                    <a:pt x="616" y="128"/>
                  </a:lnTo>
                  <a:lnTo>
                    <a:pt x="606" y="120"/>
                  </a:lnTo>
                  <a:lnTo>
                    <a:pt x="606" y="120"/>
                  </a:lnTo>
                  <a:lnTo>
                    <a:pt x="574" y="104"/>
                  </a:lnTo>
                  <a:lnTo>
                    <a:pt x="544" y="88"/>
                  </a:lnTo>
                  <a:lnTo>
                    <a:pt x="510" y="74"/>
                  </a:lnTo>
                  <a:lnTo>
                    <a:pt x="478" y="62"/>
                  </a:lnTo>
                  <a:lnTo>
                    <a:pt x="444" y="50"/>
                  </a:lnTo>
                  <a:lnTo>
                    <a:pt x="410" y="40"/>
                  </a:lnTo>
                  <a:lnTo>
                    <a:pt x="374" y="30"/>
                  </a:lnTo>
                  <a:lnTo>
                    <a:pt x="338" y="22"/>
                  </a:lnTo>
                  <a:lnTo>
                    <a:pt x="338" y="22"/>
                  </a:lnTo>
                  <a:lnTo>
                    <a:pt x="302" y="14"/>
                  </a:lnTo>
                  <a:lnTo>
                    <a:pt x="264" y="10"/>
                  </a:lnTo>
                  <a:lnTo>
                    <a:pt x="226" y="4"/>
                  </a:lnTo>
                  <a:lnTo>
                    <a:pt x="186" y="2"/>
                  </a:lnTo>
                  <a:lnTo>
                    <a:pt x="148" y="0"/>
                  </a:lnTo>
                  <a:lnTo>
                    <a:pt x="108" y="0"/>
                  </a:lnTo>
                  <a:lnTo>
                    <a:pt x="6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72" y="20"/>
                  </a:lnTo>
                  <a:lnTo>
                    <a:pt x="144" y="14"/>
                  </a:lnTo>
                  <a:lnTo>
                    <a:pt x="214" y="12"/>
                  </a:lnTo>
                  <a:lnTo>
                    <a:pt x="286" y="14"/>
                  </a:lnTo>
                  <a:lnTo>
                    <a:pt x="286" y="14"/>
                  </a:lnTo>
                  <a:lnTo>
                    <a:pt x="242" y="18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124" y="40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92" y="52"/>
                  </a:lnTo>
                  <a:lnTo>
                    <a:pt x="138" y="44"/>
                  </a:lnTo>
                  <a:lnTo>
                    <a:pt x="182" y="36"/>
                  </a:lnTo>
                  <a:lnTo>
                    <a:pt x="228" y="30"/>
                  </a:lnTo>
                  <a:lnTo>
                    <a:pt x="228" y="30"/>
                  </a:lnTo>
                  <a:lnTo>
                    <a:pt x="298" y="40"/>
                  </a:lnTo>
                  <a:lnTo>
                    <a:pt x="366" y="54"/>
                  </a:lnTo>
                  <a:lnTo>
                    <a:pt x="434" y="7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556" y="122"/>
                  </a:lnTo>
                  <a:lnTo>
                    <a:pt x="610" y="154"/>
                  </a:lnTo>
                  <a:lnTo>
                    <a:pt x="610" y="154"/>
                  </a:lnTo>
                  <a:lnTo>
                    <a:pt x="582" y="150"/>
                  </a:lnTo>
                  <a:lnTo>
                    <a:pt x="582" y="150"/>
                  </a:lnTo>
                  <a:lnTo>
                    <a:pt x="618" y="168"/>
                  </a:lnTo>
                  <a:lnTo>
                    <a:pt x="654" y="186"/>
                  </a:lnTo>
                  <a:lnTo>
                    <a:pt x="654" y="186"/>
                  </a:lnTo>
                  <a:lnTo>
                    <a:pt x="712" y="224"/>
                  </a:lnTo>
                  <a:lnTo>
                    <a:pt x="766" y="266"/>
                  </a:lnTo>
                  <a:lnTo>
                    <a:pt x="816" y="308"/>
                  </a:lnTo>
                  <a:lnTo>
                    <a:pt x="866" y="354"/>
                  </a:lnTo>
                  <a:lnTo>
                    <a:pt x="866" y="354"/>
                  </a:lnTo>
                  <a:lnTo>
                    <a:pt x="816" y="310"/>
                  </a:lnTo>
                  <a:lnTo>
                    <a:pt x="764" y="270"/>
                  </a:lnTo>
                  <a:lnTo>
                    <a:pt x="764" y="270"/>
                  </a:lnTo>
                  <a:lnTo>
                    <a:pt x="810" y="322"/>
                  </a:lnTo>
                  <a:lnTo>
                    <a:pt x="810" y="322"/>
                  </a:lnTo>
                  <a:lnTo>
                    <a:pt x="748" y="274"/>
                  </a:lnTo>
                  <a:lnTo>
                    <a:pt x="748" y="274"/>
                  </a:lnTo>
                  <a:lnTo>
                    <a:pt x="794" y="312"/>
                  </a:lnTo>
                  <a:lnTo>
                    <a:pt x="838" y="352"/>
                  </a:lnTo>
                  <a:lnTo>
                    <a:pt x="838" y="352"/>
                  </a:lnTo>
                  <a:lnTo>
                    <a:pt x="898" y="392"/>
                  </a:lnTo>
                  <a:lnTo>
                    <a:pt x="898" y="392"/>
                  </a:lnTo>
                  <a:lnTo>
                    <a:pt x="924" y="416"/>
                  </a:lnTo>
                  <a:lnTo>
                    <a:pt x="924" y="416"/>
                  </a:lnTo>
                  <a:lnTo>
                    <a:pt x="954" y="438"/>
                  </a:lnTo>
                  <a:lnTo>
                    <a:pt x="978" y="462"/>
                  </a:lnTo>
                  <a:lnTo>
                    <a:pt x="970" y="452"/>
                  </a:lnTo>
                  <a:lnTo>
                    <a:pt x="970" y="452"/>
                  </a:lnTo>
                  <a:lnTo>
                    <a:pt x="1008" y="486"/>
                  </a:lnTo>
                  <a:lnTo>
                    <a:pt x="990" y="46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6604000" y="2200275"/>
              <a:ext cx="200025" cy="15875"/>
            </a:xfrm>
            <a:custGeom>
              <a:avLst/>
              <a:gdLst/>
              <a:ahLst/>
              <a:cxnLst/>
              <a:rect l="0" t="0" r="0" b="0"/>
              <a:pathLst>
                <a:path w="126" h="10" extrusionOk="0">
                  <a:moveTo>
                    <a:pt x="98" y="2"/>
                  </a:moveTo>
                  <a:lnTo>
                    <a:pt x="98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90" y="6"/>
                  </a:lnTo>
                  <a:lnTo>
                    <a:pt x="116" y="10"/>
                  </a:lnTo>
                  <a:lnTo>
                    <a:pt x="126" y="4"/>
                  </a:lnTo>
                  <a:lnTo>
                    <a:pt x="112" y="2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6530975" y="2206625"/>
              <a:ext cx="228600" cy="53975"/>
            </a:xfrm>
            <a:custGeom>
              <a:avLst/>
              <a:gdLst/>
              <a:ahLst/>
              <a:cxnLst/>
              <a:rect l="0" t="0" r="0" b="0"/>
              <a:pathLst>
                <a:path w="144" h="34" extrusionOk="0">
                  <a:moveTo>
                    <a:pt x="118" y="34"/>
                  </a:moveTo>
                  <a:lnTo>
                    <a:pt x="144" y="18"/>
                  </a:lnTo>
                  <a:lnTo>
                    <a:pt x="144" y="18"/>
                  </a:lnTo>
                  <a:lnTo>
                    <a:pt x="7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8" y="34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6200775" y="2482850"/>
              <a:ext cx="444500" cy="66675"/>
            </a:xfrm>
            <a:custGeom>
              <a:avLst/>
              <a:gdLst/>
              <a:ahLst/>
              <a:cxnLst/>
              <a:rect l="0" t="0" r="0" b="0"/>
              <a:pathLst>
                <a:path w="280" h="42" extrusionOk="0">
                  <a:moveTo>
                    <a:pt x="140" y="14"/>
                  </a:moveTo>
                  <a:lnTo>
                    <a:pt x="140" y="1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4" y="42"/>
                  </a:lnTo>
                  <a:lnTo>
                    <a:pt x="68" y="42"/>
                  </a:lnTo>
                  <a:lnTo>
                    <a:pt x="102" y="38"/>
                  </a:lnTo>
                  <a:lnTo>
                    <a:pt x="136" y="32"/>
                  </a:lnTo>
                  <a:lnTo>
                    <a:pt x="208" y="18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140" y="14"/>
                  </a:lnTo>
                  <a:lnTo>
                    <a:pt x="140" y="1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>
              <a:off x="6610350" y="2260600"/>
              <a:ext cx="107950" cy="19050"/>
            </a:xfrm>
            <a:custGeom>
              <a:avLst/>
              <a:gdLst/>
              <a:ahLst/>
              <a:cxnLst/>
              <a:rect l="0" t="0" r="0" b="0"/>
              <a:pathLst>
                <a:path w="68" h="12" extrusionOk="0">
                  <a:moveTo>
                    <a:pt x="40" y="12"/>
                  </a:moveTo>
                  <a:lnTo>
                    <a:pt x="68" y="0"/>
                  </a:lnTo>
                  <a:lnTo>
                    <a:pt x="68" y="0"/>
                  </a:lnTo>
                  <a:lnTo>
                    <a:pt x="0" y="2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>
              <a:off x="6880225" y="2025650"/>
              <a:ext cx="180975" cy="95250"/>
            </a:xfrm>
            <a:custGeom>
              <a:avLst/>
              <a:gdLst/>
              <a:ahLst/>
              <a:cxnLst/>
              <a:rect l="0" t="0" r="0" b="0"/>
              <a:pathLst>
                <a:path w="114" h="60" extrusionOk="0">
                  <a:moveTo>
                    <a:pt x="108" y="44"/>
                  </a:moveTo>
                  <a:lnTo>
                    <a:pt x="108" y="44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5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0" y="1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72" y="42"/>
                  </a:lnTo>
                  <a:lnTo>
                    <a:pt x="114" y="60"/>
                  </a:lnTo>
                  <a:lnTo>
                    <a:pt x="108" y="48"/>
                  </a:lnTo>
                  <a:lnTo>
                    <a:pt x="108" y="4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>
              <a:off x="6581775" y="1924050"/>
              <a:ext cx="533400" cy="104775"/>
            </a:xfrm>
            <a:custGeom>
              <a:avLst/>
              <a:gdLst/>
              <a:ahLst/>
              <a:cxnLst/>
              <a:rect l="0" t="0" r="0" b="0"/>
              <a:pathLst>
                <a:path w="336" h="66" extrusionOk="0">
                  <a:moveTo>
                    <a:pt x="126" y="22"/>
                  </a:moveTo>
                  <a:lnTo>
                    <a:pt x="126" y="22"/>
                  </a:lnTo>
                  <a:lnTo>
                    <a:pt x="96" y="3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32" y="5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4" y="64"/>
                  </a:lnTo>
                  <a:lnTo>
                    <a:pt x="66" y="60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90" y="48"/>
                  </a:lnTo>
                  <a:lnTo>
                    <a:pt x="218" y="46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86" y="56"/>
                  </a:lnTo>
                  <a:lnTo>
                    <a:pt x="286" y="48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310" y="2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284" y="0"/>
                  </a:lnTo>
                  <a:lnTo>
                    <a:pt x="230" y="4"/>
                  </a:lnTo>
                  <a:lnTo>
                    <a:pt x="178" y="12"/>
                  </a:lnTo>
                  <a:lnTo>
                    <a:pt x="126" y="22"/>
                  </a:lnTo>
                  <a:lnTo>
                    <a:pt x="126" y="2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>
              <a:off x="6661150" y="1730375"/>
              <a:ext cx="815975" cy="257175"/>
            </a:xfrm>
            <a:custGeom>
              <a:avLst/>
              <a:gdLst/>
              <a:ahLst/>
              <a:cxnLst/>
              <a:rect l="0" t="0" r="0" b="0"/>
              <a:pathLst>
                <a:path w="514" h="162" extrusionOk="0">
                  <a:moveTo>
                    <a:pt x="372" y="50"/>
                  </a:moveTo>
                  <a:lnTo>
                    <a:pt x="372" y="50"/>
                  </a:lnTo>
                  <a:lnTo>
                    <a:pt x="352" y="40"/>
                  </a:lnTo>
                  <a:lnTo>
                    <a:pt x="330" y="32"/>
                  </a:lnTo>
                  <a:lnTo>
                    <a:pt x="308" y="24"/>
                  </a:lnTo>
                  <a:lnTo>
                    <a:pt x="286" y="18"/>
                  </a:lnTo>
                  <a:lnTo>
                    <a:pt x="240" y="8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60" y="18"/>
                  </a:lnTo>
                  <a:lnTo>
                    <a:pt x="296" y="30"/>
                  </a:lnTo>
                  <a:lnTo>
                    <a:pt x="332" y="44"/>
                  </a:lnTo>
                  <a:lnTo>
                    <a:pt x="332" y="44"/>
                  </a:lnTo>
                  <a:lnTo>
                    <a:pt x="366" y="60"/>
                  </a:lnTo>
                  <a:lnTo>
                    <a:pt x="398" y="78"/>
                  </a:lnTo>
                  <a:lnTo>
                    <a:pt x="428" y="100"/>
                  </a:lnTo>
                  <a:lnTo>
                    <a:pt x="452" y="122"/>
                  </a:lnTo>
                  <a:lnTo>
                    <a:pt x="440" y="118"/>
                  </a:lnTo>
                  <a:lnTo>
                    <a:pt x="440" y="118"/>
                  </a:lnTo>
                  <a:lnTo>
                    <a:pt x="388" y="100"/>
                  </a:lnTo>
                  <a:lnTo>
                    <a:pt x="338" y="84"/>
                  </a:lnTo>
                  <a:lnTo>
                    <a:pt x="288" y="72"/>
                  </a:lnTo>
                  <a:lnTo>
                    <a:pt x="240" y="62"/>
                  </a:lnTo>
                  <a:lnTo>
                    <a:pt x="240" y="62"/>
                  </a:lnTo>
                  <a:lnTo>
                    <a:pt x="190" y="54"/>
                  </a:lnTo>
                  <a:lnTo>
                    <a:pt x="164" y="54"/>
                  </a:lnTo>
                  <a:lnTo>
                    <a:pt x="138" y="52"/>
                  </a:lnTo>
                  <a:lnTo>
                    <a:pt x="110" y="54"/>
                  </a:lnTo>
                  <a:lnTo>
                    <a:pt x="84" y="56"/>
                  </a:lnTo>
                  <a:lnTo>
                    <a:pt x="54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38" y="84"/>
                  </a:lnTo>
                  <a:lnTo>
                    <a:pt x="78" y="90"/>
                  </a:lnTo>
                  <a:lnTo>
                    <a:pt x="118" y="92"/>
                  </a:lnTo>
                  <a:lnTo>
                    <a:pt x="158" y="94"/>
                  </a:lnTo>
                  <a:lnTo>
                    <a:pt x="158" y="94"/>
                  </a:lnTo>
                  <a:lnTo>
                    <a:pt x="200" y="96"/>
                  </a:lnTo>
                  <a:lnTo>
                    <a:pt x="242" y="100"/>
                  </a:lnTo>
                  <a:lnTo>
                    <a:pt x="282" y="106"/>
                  </a:lnTo>
                  <a:lnTo>
                    <a:pt x="302" y="110"/>
                  </a:lnTo>
                  <a:lnTo>
                    <a:pt x="322" y="116"/>
                  </a:lnTo>
                  <a:lnTo>
                    <a:pt x="322" y="116"/>
                  </a:lnTo>
                  <a:lnTo>
                    <a:pt x="346" y="116"/>
                  </a:lnTo>
                  <a:lnTo>
                    <a:pt x="372" y="118"/>
                  </a:lnTo>
                  <a:lnTo>
                    <a:pt x="396" y="124"/>
                  </a:lnTo>
                  <a:lnTo>
                    <a:pt x="420" y="128"/>
                  </a:lnTo>
                  <a:lnTo>
                    <a:pt x="420" y="128"/>
                  </a:lnTo>
                  <a:lnTo>
                    <a:pt x="444" y="136"/>
                  </a:lnTo>
                  <a:lnTo>
                    <a:pt x="468" y="144"/>
                  </a:lnTo>
                  <a:lnTo>
                    <a:pt x="514" y="162"/>
                  </a:lnTo>
                  <a:lnTo>
                    <a:pt x="514" y="162"/>
                  </a:lnTo>
                  <a:lnTo>
                    <a:pt x="482" y="130"/>
                  </a:lnTo>
                  <a:lnTo>
                    <a:pt x="448" y="100"/>
                  </a:lnTo>
                  <a:lnTo>
                    <a:pt x="412" y="74"/>
                  </a:lnTo>
                  <a:lnTo>
                    <a:pt x="392" y="62"/>
                  </a:lnTo>
                  <a:lnTo>
                    <a:pt x="372" y="50"/>
                  </a:lnTo>
                  <a:lnTo>
                    <a:pt x="372" y="5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>
              <a:off x="3733800" y="3667125"/>
              <a:ext cx="139700" cy="31750"/>
            </a:xfrm>
            <a:custGeom>
              <a:avLst/>
              <a:gdLst/>
              <a:ahLst/>
              <a:cxnLst/>
              <a:rect l="0" t="0" r="0" b="0"/>
              <a:pathLst>
                <a:path w="88" h="20" extrusionOk="0">
                  <a:moveTo>
                    <a:pt x="0" y="18"/>
                  </a:moveTo>
                  <a:lnTo>
                    <a:pt x="0" y="18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>
              <a:off x="3175" y="812800"/>
              <a:ext cx="6886575" cy="3584575"/>
            </a:xfrm>
            <a:custGeom>
              <a:avLst/>
              <a:gdLst/>
              <a:ahLst/>
              <a:cxnLst/>
              <a:rect l="0" t="0" r="0" b="0"/>
              <a:pathLst>
                <a:path w="4338" h="2258" extrusionOk="0">
                  <a:moveTo>
                    <a:pt x="4154" y="556"/>
                  </a:moveTo>
                  <a:lnTo>
                    <a:pt x="4154" y="556"/>
                  </a:lnTo>
                  <a:lnTo>
                    <a:pt x="4248" y="572"/>
                  </a:lnTo>
                  <a:lnTo>
                    <a:pt x="4248" y="572"/>
                  </a:lnTo>
                  <a:lnTo>
                    <a:pt x="4294" y="580"/>
                  </a:lnTo>
                  <a:lnTo>
                    <a:pt x="4338" y="590"/>
                  </a:lnTo>
                  <a:lnTo>
                    <a:pt x="4338" y="590"/>
                  </a:lnTo>
                  <a:lnTo>
                    <a:pt x="4286" y="570"/>
                  </a:lnTo>
                  <a:lnTo>
                    <a:pt x="4232" y="552"/>
                  </a:lnTo>
                  <a:lnTo>
                    <a:pt x="4232" y="552"/>
                  </a:lnTo>
                  <a:lnTo>
                    <a:pt x="4190" y="546"/>
                  </a:lnTo>
                  <a:lnTo>
                    <a:pt x="4148" y="542"/>
                  </a:lnTo>
                  <a:lnTo>
                    <a:pt x="4148" y="542"/>
                  </a:lnTo>
                  <a:lnTo>
                    <a:pt x="4066" y="532"/>
                  </a:lnTo>
                  <a:lnTo>
                    <a:pt x="4066" y="532"/>
                  </a:lnTo>
                  <a:lnTo>
                    <a:pt x="3984" y="522"/>
                  </a:lnTo>
                  <a:lnTo>
                    <a:pt x="3944" y="516"/>
                  </a:lnTo>
                  <a:lnTo>
                    <a:pt x="3906" y="508"/>
                  </a:lnTo>
                  <a:lnTo>
                    <a:pt x="3852" y="496"/>
                  </a:lnTo>
                  <a:lnTo>
                    <a:pt x="3774" y="470"/>
                  </a:lnTo>
                  <a:lnTo>
                    <a:pt x="3790" y="440"/>
                  </a:lnTo>
                  <a:lnTo>
                    <a:pt x="3790" y="440"/>
                  </a:lnTo>
                  <a:lnTo>
                    <a:pt x="3886" y="356"/>
                  </a:lnTo>
                  <a:lnTo>
                    <a:pt x="3850" y="296"/>
                  </a:lnTo>
                  <a:lnTo>
                    <a:pt x="3850" y="296"/>
                  </a:lnTo>
                  <a:lnTo>
                    <a:pt x="3818" y="286"/>
                  </a:lnTo>
                  <a:lnTo>
                    <a:pt x="3782" y="280"/>
                  </a:lnTo>
                  <a:lnTo>
                    <a:pt x="3742" y="278"/>
                  </a:lnTo>
                  <a:lnTo>
                    <a:pt x="3700" y="278"/>
                  </a:lnTo>
                  <a:lnTo>
                    <a:pt x="3656" y="282"/>
                  </a:lnTo>
                  <a:lnTo>
                    <a:pt x="3610" y="290"/>
                  </a:lnTo>
                  <a:lnTo>
                    <a:pt x="3562" y="302"/>
                  </a:lnTo>
                  <a:lnTo>
                    <a:pt x="3512" y="318"/>
                  </a:lnTo>
                  <a:lnTo>
                    <a:pt x="3512" y="318"/>
                  </a:lnTo>
                  <a:lnTo>
                    <a:pt x="3490" y="326"/>
                  </a:lnTo>
                  <a:lnTo>
                    <a:pt x="3518" y="380"/>
                  </a:lnTo>
                  <a:lnTo>
                    <a:pt x="3464" y="356"/>
                  </a:lnTo>
                  <a:lnTo>
                    <a:pt x="3464" y="356"/>
                  </a:lnTo>
                  <a:lnTo>
                    <a:pt x="3410" y="424"/>
                  </a:lnTo>
                  <a:lnTo>
                    <a:pt x="3338" y="442"/>
                  </a:lnTo>
                  <a:lnTo>
                    <a:pt x="3338" y="442"/>
                  </a:lnTo>
                  <a:lnTo>
                    <a:pt x="3326" y="458"/>
                  </a:lnTo>
                  <a:lnTo>
                    <a:pt x="3314" y="474"/>
                  </a:lnTo>
                  <a:lnTo>
                    <a:pt x="3300" y="488"/>
                  </a:lnTo>
                  <a:lnTo>
                    <a:pt x="3286" y="500"/>
                  </a:lnTo>
                  <a:lnTo>
                    <a:pt x="3268" y="512"/>
                  </a:lnTo>
                  <a:lnTo>
                    <a:pt x="3252" y="522"/>
                  </a:lnTo>
                  <a:lnTo>
                    <a:pt x="3214" y="540"/>
                  </a:lnTo>
                  <a:lnTo>
                    <a:pt x="3214" y="540"/>
                  </a:lnTo>
                  <a:lnTo>
                    <a:pt x="3172" y="554"/>
                  </a:lnTo>
                  <a:lnTo>
                    <a:pt x="3130" y="566"/>
                  </a:lnTo>
                  <a:lnTo>
                    <a:pt x="3088" y="578"/>
                  </a:lnTo>
                  <a:lnTo>
                    <a:pt x="3046" y="592"/>
                  </a:lnTo>
                  <a:lnTo>
                    <a:pt x="3098" y="592"/>
                  </a:lnTo>
                  <a:lnTo>
                    <a:pt x="3098" y="592"/>
                  </a:lnTo>
                  <a:lnTo>
                    <a:pt x="3092" y="604"/>
                  </a:lnTo>
                  <a:lnTo>
                    <a:pt x="3086" y="614"/>
                  </a:lnTo>
                  <a:lnTo>
                    <a:pt x="3078" y="624"/>
                  </a:lnTo>
                  <a:lnTo>
                    <a:pt x="3070" y="632"/>
                  </a:lnTo>
                  <a:lnTo>
                    <a:pt x="3050" y="646"/>
                  </a:lnTo>
                  <a:lnTo>
                    <a:pt x="3030" y="658"/>
                  </a:lnTo>
                  <a:lnTo>
                    <a:pt x="3030" y="658"/>
                  </a:lnTo>
                  <a:lnTo>
                    <a:pt x="3012" y="664"/>
                  </a:lnTo>
                  <a:lnTo>
                    <a:pt x="2994" y="668"/>
                  </a:lnTo>
                  <a:lnTo>
                    <a:pt x="2958" y="676"/>
                  </a:lnTo>
                  <a:lnTo>
                    <a:pt x="2920" y="682"/>
                  </a:lnTo>
                  <a:lnTo>
                    <a:pt x="2886" y="688"/>
                  </a:lnTo>
                  <a:lnTo>
                    <a:pt x="2860" y="690"/>
                  </a:lnTo>
                  <a:lnTo>
                    <a:pt x="2834" y="692"/>
                  </a:lnTo>
                  <a:lnTo>
                    <a:pt x="2782" y="694"/>
                  </a:lnTo>
                  <a:lnTo>
                    <a:pt x="2782" y="694"/>
                  </a:lnTo>
                  <a:lnTo>
                    <a:pt x="2818" y="676"/>
                  </a:lnTo>
                  <a:lnTo>
                    <a:pt x="2818" y="676"/>
                  </a:lnTo>
                  <a:lnTo>
                    <a:pt x="2856" y="656"/>
                  </a:lnTo>
                  <a:lnTo>
                    <a:pt x="2856" y="656"/>
                  </a:lnTo>
                  <a:lnTo>
                    <a:pt x="2924" y="614"/>
                  </a:lnTo>
                  <a:lnTo>
                    <a:pt x="2924" y="614"/>
                  </a:lnTo>
                  <a:lnTo>
                    <a:pt x="2990" y="570"/>
                  </a:lnTo>
                  <a:lnTo>
                    <a:pt x="3058" y="524"/>
                  </a:lnTo>
                  <a:lnTo>
                    <a:pt x="3058" y="524"/>
                  </a:lnTo>
                  <a:lnTo>
                    <a:pt x="3126" y="480"/>
                  </a:lnTo>
                  <a:lnTo>
                    <a:pt x="3200" y="436"/>
                  </a:lnTo>
                  <a:lnTo>
                    <a:pt x="3238" y="416"/>
                  </a:lnTo>
                  <a:lnTo>
                    <a:pt x="3276" y="396"/>
                  </a:lnTo>
                  <a:lnTo>
                    <a:pt x="3318" y="378"/>
                  </a:lnTo>
                  <a:lnTo>
                    <a:pt x="3360" y="360"/>
                  </a:lnTo>
                  <a:lnTo>
                    <a:pt x="3376" y="354"/>
                  </a:lnTo>
                  <a:lnTo>
                    <a:pt x="3376" y="354"/>
                  </a:lnTo>
                  <a:lnTo>
                    <a:pt x="3448" y="294"/>
                  </a:lnTo>
                  <a:lnTo>
                    <a:pt x="3520" y="236"/>
                  </a:lnTo>
                  <a:lnTo>
                    <a:pt x="3520" y="236"/>
                  </a:lnTo>
                  <a:lnTo>
                    <a:pt x="3478" y="248"/>
                  </a:lnTo>
                  <a:lnTo>
                    <a:pt x="3436" y="262"/>
                  </a:lnTo>
                  <a:lnTo>
                    <a:pt x="3436" y="262"/>
                  </a:lnTo>
                  <a:lnTo>
                    <a:pt x="3386" y="282"/>
                  </a:lnTo>
                  <a:lnTo>
                    <a:pt x="3336" y="302"/>
                  </a:lnTo>
                  <a:lnTo>
                    <a:pt x="3288" y="324"/>
                  </a:lnTo>
                  <a:lnTo>
                    <a:pt x="3242" y="348"/>
                  </a:lnTo>
                  <a:lnTo>
                    <a:pt x="3198" y="374"/>
                  </a:lnTo>
                  <a:lnTo>
                    <a:pt x="3154" y="400"/>
                  </a:lnTo>
                  <a:lnTo>
                    <a:pt x="3112" y="428"/>
                  </a:lnTo>
                  <a:lnTo>
                    <a:pt x="3070" y="456"/>
                  </a:lnTo>
                  <a:lnTo>
                    <a:pt x="3070" y="456"/>
                  </a:lnTo>
                  <a:lnTo>
                    <a:pt x="3004" y="510"/>
                  </a:lnTo>
                  <a:lnTo>
                    <a:pt x="2936" y="562"/>
                  </a:lnTo>
                  <a:lnTo>
                    <a:pt x="2936" y="562"/>
                  </a:lnTo>
                  <a:lnTo>
                    <a:pt x="2868" y="612"/>
                  </a:lnTo>
                  <a:lnTo>
                    <a:pt x="2794" y="664"/>
                  </a:lnTo>
                  <a:lnTo>
                    <a:pt x="2776" y="696"/>
                  </a:lnTo>
                  <a:lnTo>
                    <a:pt x="2772" y="696"/>
                  </a:lnTo>
                  <a:lnTo>
                    <a:pt x="2640" y="742"/>
                  </a:lnTo>
                  <a:lnTo>
                    <a:pt x="2566" y="748"/>
                  </a:lnTo>
                  <a:lnTo>
                    <a:pt x="2614" y="740"/>
                  </a:lnTo>
                  <a:lnTo>
                    <a:pt x="2568" y="734"/>
                  </a:lnTo>
                  <a:lnTo>
                    <a:pt x="2648" y="720"/>
                  </a:lnTo>
                  <a:lnTo>
                    <a:pt x="2648" y="720"/>
                  </a:lnTo>
                  <a:lnTo>
                    <a:pt x="2484" y="738"/>
                  </a:lnTo>
                  <a:lnTo>
                    <a:pt x="2432" y="748"/>
                  </a:lnTo>
                  <a:lnTo>
                    <a:pt x="2444" y="738"/>
                  </a:lnTo>
                  <a:lnTo>
                    <a:pt x="2444" y="738"/>
                  </a:lnTo>
                  <a:lnTo>
                    <a:pt x="2370" y="738"/>
                  </a:lnTo>
                  <a:lnTo>
                    <a:pt x="2370" y="738"/>
                  </a:lnTo>
                  <a:lnTo>
                    <a:pt x="2298" y="744"/>
                  </a:lnTo>
                  <a:lnTo>
                    <a:pt x="2228" y="750"/>
                  </a:lnTo>
                  <a:lnTo>
                    <a:pt x="2228" y="750"/>
                  </a:lnTo>
                  <a:lnTo>
                    <a:pt x="2152" y="794"/>
                  </a:lnTo>
                  <a:lnTo>
                    <a:pt x="2152" y="794"/>
                  </a:lnTo>
                  <a:lnTo>
                    <a:pt x="2214" y="752"/>
                  </a:lnTo>
                  <a:lnTo>
                    <a:pt x="2248" y="728"/>
                  </a:lnTo>
                  <a:lnTo>
                    <a:pt x="2248" y="728"/>
                  </a:lnTo>
                  <a:lnTo>
                    <a:pt x="2184" y="750"/>
                  </a:lnTo>
                  <a:lnTo>
                    <a:pt x="2120" y="768"/>
                  </a:lnTo>
                  <a:lnTo>
                    <a:pt x="2120" y="746"/>
                  </a:lnTo>
                  <a:lnTo>
                    <a:pt x="2120" y="746"/>
                  </a:lnTo>
                  <a:lnTo>
                    <a:pt x="2078" y="754"/>
                  </a:lnTo>
                  <a:lnTo>
                    <a:pt x="2036" y="762"/>
                  </a:lnTo>
                  <a:lnTo>
                    <a:pt x="1952" y="780"/>
                  </a:lnTo>
                  <a:lnTo>
                    <a:pt x="1948" y="780"/>
                  </a:lnTo>
                  <a:lnTo>
                    <a:pt x="1948" y="780"/>
                  </a:lnTo>
                  <a:lnTo>
                    <a:pt x="1864" y="820"/>
                  </a:lnTo>
                  <a:lnTo>
                    <a:pt x="1864" y="820"/>
                  </a:lnTo>
                  <a:lnTo>
                    <a:pt x="1934" y="776"/>
                  </a:lnTo>
                  <a:lnTo>
                    <a:pt x="1920" y="744"/>
                  </a:lnTo>
                  <a:lnTo>
                    <a:pt x="1920" y="744"/>
                  </a:lnTo>
                  <a:lnTo>
                    <a:pt x="1884" y="758"/>
                  </a:lnTo>
                  <a:lnTo>
                    <a:pt x="1848" y="776"/>
                  </a:lnTo>
                  <a:lnTo>
                    <a:pt x="1814" y="790"/>
                  </a:lnTo>
                  <a:lnTo>
                    <a:pt x="1796" y="796"/>
                  </a:lnTo>
                  <a:lnTo>
                    <a:pt x="1780" y="800"/>
                  </a:lnTo>
                  <a:lnTo>
                    <a:pt x="1780" y="800"/>
                  </a:lnTo>
                  <a:lnTo>
                    <a:pt x="1762" y="802"/>
                  </a:lnTo>
                  <a:lnTo>
                    <a:pt x="1744" y="800"/>
                  </a:lnTo>
                  <a:lnTo>
                    <a:pt x="1744" y="800"/>
                  </a:lnTo>
                  <a:lnTo>
                    <a:pt x="1754" y="808"/>
                  </a:lnTo>
                  <a:lnTo>
                    <a:pt x="1754" y="808"/>
                  </a:lnTo>
                  <a:lnTo>
                    <a:pt x="1722" y="812"/>
                  </a:lnTo>
                  <a:lnTo>
                    <a:pt x="1692" y="818"/>
                  </a:lnTo>
                  <a:lnTo>
                    <a:pt x="1692" y="818"/>
                  </a:lnTo>
                  <a:lnTo>
                    <a:pt x="1636" y="844"/>
                  </a:lnTo>
                  <a:lnTo>
                    <a:pt x="1578" y="868"/>
                  </a:lnTo>
                  <a:lnTo>
                    <a:pt x="1578" y="868"/>
                  </a:lnTo>
                  <a:lnTo>
                    <a:pt x="1524" y="888"/>
                  </a:lnTo>
                  <a:lnTo>
                    <a:pt x="1470" y="908"/>
                  </a:lnTo>
                  <a:lnTo>
                    <a:pt x="1358" y="948"/>
                  </a:lnTo>
                  <a:lnTo>
                    <a:pt x="1358" y="948"/>
                  </a:lnTo>
                  <a:lnTo>
                    <a:pt x="1244" y="984"/>
                  </a:lnTo>
                  <a:lnTo>
                    <a:pt x="1188" y="1004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198" y="1032"/>
                  </a:lnTo>
                  <a:lnTo>
                    <a:pt x="1230" y="1032"/>
                  </a:lnTo>
                  <a:lnTo>
                    <a:pt x="1262" y="1032"/>
                  </a:lnTo>
                  <a:lnTo>
                    <a:pt x="1294" y="1032"/>
                  </a:lnTo>
                  <a:lnTo>
                    <a:pt x="1324" y="1028"/>
                  </a:lnTo>
                  <a:lnTo>
                    <a:pt x="1354" y="1024"/>
                  </a:lnTo>
                  <a:lnTo>
                    <a:pt x="1382" y="1018"/>
                  </a:lnTo>
                  <a:lnTo>
                    <a:pt x="1382" y="1018"/>
                  </a:lnTo>
                  <a:lnTo>
                    <a:pt x="1460" y="1008"/>
                  </a:lnTo>
                  <a:lnTo>
                    <a:pt x="1536" y="1002"/>
                  </a:lnTo>
                  <a:lnTo>
                    <a:pt x="1610" y="996"/>
                  </a:lnTo>
                  <a:lnTo>
                    <a:pt x="1684" y="994"/>
                  </a:lnTo>
                  <a:lnTo>
                    <a:pt x="1716" y="992"/>
                  </a:lnTo>
                  <a:lnTo>
                    <a:pt x="1716" y="992"/>
                  </a:lnTo>
                  <a:lnTo>
                    <a:pt x="1690" y="1010"/>
                  </a:lnTo>
                  <a:lnTo>
                    <a:pt x="1690" y="1010"/>
                  </a:lnTo>
                  <a:lnTo>
                    <a:pt x="1662" y="1026"/>
                  </a:lnTo>
                  <a:lnTo>
                    <a:pt x="1662" y="1026"/>
                  </a:lnTo>
                  <a:lnTo>
                    <a:pt x="1604" y="1058"/>
                  </a:lnTo>
                  <a:lnTo>
                    <a:pt x="1608" y="1058"/>
                  </a:lnTo>
                  <a:lnTo>
                    <a:pt x="1608" y="1058"/>
                  </a:lnTo>
                  <a:lnTo>
                    <a:pt x="1580" y="1080"/>
                  </a:lnTo>
                  <a:lnTo>
                    <a:pt x="1580" y="1080"/>
                  </a:lnTo>
                  <a:lnTo>
                    <a:pt x="1604" y="1058"/>
                  </a:lnTo>
                  <a:lnTo>
                    <a:pt x="1604" y="1058"/>
                  </a:lnTo>
                  <a:lnTo>
                    <a:pt x="1538" y="1058"/>
                  </a:lnTo>
                  <a:lnTo>
                    <a:pt x="1474" y="1060"/>
                  </a:lnTo>
                  <a:lnTo>
                    <a:pt x="1474" y="1060"/>
                  </a:lnTo>
                  <a:lnTo>
                    <a:pt x="1412" y="1064"/>
                  </a:lnTo>
                  <a:lnTo>
                    <a:pt x="1348" y="1068"/>
                  </a:lnTo>
                  <a:lnTo>
                    <a:pt x="1348" y="1068"/>
                  </a:lnTo>
                  <a:lnTo>
                    <a:pt x="1286" y="1068"/>
                  </a:lnTo>
                  <a:lnTo>
                    <a:pt x="1254" y="1066"/>
                  </a:lnTo>
                  <a:lnTo>
                    <a:pt x="1222" y="1064"/>
                  </a:lnTo>
                  <a:lnTo>
                    <a:pt x="1190" y="1058"/>
                  </a:lnTo>
                  <a:lnTo>
                    <a:pt x="1158" y="1052"/>
                  </a:lnTo>
                  <a:lnTo>
                    <a:pt x="1126" y="1042"/>
                  </a:lnTo>
                  <a:lnTo>
                    <a:pt x="1096" y="1030"/>
                  </a:lnTo>
                  <a:lnTo>
                    <a:pt x="1096" y="1030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052" y="1008"/>
                  </a:lnTo>
                  <a:lnTo>
                    <a:pt x="972" y="986"/>
                  </a:lnTo>
                  <a:lnTo>
                    <a:pt x="892" y="960"/>
                  </a:lnTo>
                  <a:lnTo>
                    <a:pt x="814" y="930"/>
                  </a:lnTo>
                  <a:lnTo>
                    <a:pt x="814" y="930"/>
                  </a:lnTo>
                  <a:lnTo>
                    <a:pt x="730" y="902"/>
                  </a:lnTo>
                  <a:lnTo>
                    <a:pt x="730" y="902"/>
                  </a:lnTo>
                  <a:lnTo>
                    <a:pt x="690" y="886"/>
                  </a:lnTo>
                  <a:lnTo>
                    <a:pt x="650" y="870"/>
                  </a:lnTo>
                  <a:lnTo>
                    <a:pt x="650" y="870"/>
                  </a:lnTo>
                  <a:lnTo>
                    <a:pt x="638" y="864"/>
                  </a:lnTo>
                  <a:lnTo>
                    <a:pt x="638" y="864"/>
                  </a:lnTo>
                  <a:lnTo>
                    <a:pt x="582" y="840"/>
                  </a:lnTo>
                  <a:lnTo>
                    <a:pt x="582" y="840"/>
                  </a:lnTo>
                  <a:lnTo>
                    <a:pt x="626" y="848"/>
                  </a:lnTo>
                  <a:lnTo>
                    <a:pt x="640" y="824"/>
                  </a:lnTo>
                  <a:lnTo>
                    <a:pt x="640" y="824"/>
                  </a:lnTo>
                  <a:lnTo>
                    <a:pt x="628" y="766"/>
                  </a:lnTo>
                  <a:lnTo>
                    <a:pt x="628" y="766"/>
                  </a:lnTo>
                  <a:lnTo>
                    <a:pt x="622" y="736"/>
                  </a:lnTo>
                  <a:lnTo>
                    <a:pt x="614" y="706"/>
                  </a:lnTo>
                  <a:lnTo>
                    <a:pt x="594" y="644"/>
                  </a:lnTo>
                  <a:lnTo>
                    <a:pt x="594" y="644"/>
                  </a:lnTo>
                  <a:lnTo>
                    <a:pt x="570" y="576"/>
                  </a:lnTo>
                  <a:lnTo>
                    <a:pt x="538" y="502"/>
                  </a:lnTo>
                  <a:lnTo>
                    <a:pt x="538" y="502"/>
                  </a:lnTo>
                  <a:lnTo>
                    <a:pt x="498" y="420"/>
                  </a:lnTo>
                  <a:lnTo>
                    <a:pt x="448" y="330"/>
                  </a:lnTo>
                  <a:lnTo>
                    <a:pt x="448" y="330"/>
                  </a:lnTo>
                  <a:lnTo>
                    <a:pt x="422" y="284"/>
                  </a:lnTo>
                  <a:lnTo>
                    <a:pt x="392" y="236"/>
                  </a:lnTo>
                  <a:lnTo>
                    <a:pt x="332" y="144"/>
                  </a:lnTo>
                  <a:lnTo>
                    <a:pt x="332" y="144"/>
                  </a:lnTo>
                  <a:lnTo>
                    <a:pt x="324" y="136"/>
                  </a:lnTo>
                  <a:lnTo>
                    <a:pt x="312" y="126"/>
                  </a:lnTo>
                  <a:lnTo>
                    <a:pt x="294" y="118"/>
                  </a:lnTo>
                  <a:lnTo>
                    <a:pt x="274" y="108"/>
                  </a:lnTo>
                  <a:lnTo>
                    <a:pt x="224" y="90"/>
                  </a:lnTo>
                  <a:lnTo>
                    <a:pt x="168" y="72"/>
                  </a:lnTo>
                  <a:lnTo>
                    <a:pt x="112" y="54"/>
                  </a:lnTo>
                  <a:lnTo>
                    <a:pt x="62" y="36"/>
                  </a:lnTo>
                  <a:lnTo>
                    <a:pt x="40" y="28"/>
                  </a:lnTo>
                  <a:lnTo>
                    <a:pt x="24" y="18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6"/>
                  </a:lnTo>
                  <a:lnTo>
                    <a:pt x="6" y="50"/>
                  </a:lnTo>
                  <a:lnTo>
                    <a:pt x="8" y="76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354"/>
                  </a:lnTo>
                  <a:lnTo>
                    <a:pt x="10" y="354"/>
                  </a:lnTo>
                  <a:lnTo>
                    <a:pt x="10" y="450"/>
                  </a:lnTo>
                  <a:lnTo>
                    <a:pt x="8" y="534"/>
                  </a:lnTo>
                  <a:lnTo>
                    <a:pt x="10" y="674"/>
                  </a:lnTo>
                  <a:lnTo>
                    <a:pt x="10" y="674"/>
                  </a:lnTo>
                  <a:lnTo>
                    <a:pt x="12" y="680"/>
                  </a:lnTo>
                  <a:lnTo>
                    <a:pt x="14" y="692"/>
                  </a:lnTo>
                  <a:lnTo>
                    <a:pt x="10" y="720"/>
                  </a:lnTo>
                  <a:lnTo>
                    <a:pt x="6" y="748"/>
                  </a:lnTo>
                  <a:lnTo>
                    <a:pt x="6" y="760"/>
                  </a:lnTo>
                  <a:lnTo>
                    <a:pt x="8" y="768"/>
                  </a:lnTo>
                  <a:lnTo>
                    <a:pt x="8" y="768"/>
                  </a:lnTo>
                  <a:lnTo>
                    <a:pt x="8" y="814"/>
                  </a:lnTo>
                  <a:lnTo>
                    <a:pt x="8" y="860"/>
                  </a:lnTo>
                  <a:lnTo>
                    <a:pt x="10" y="944"/>
                  </a:lnTo>
                  <a:lnTo>
                    <a:pt x="10" y="944"/>
                  </a:lnTo>
                  <a:lnTo>
                    <a:pt x="10" y="1276"/>
                  </a:lnTo>
                  <a:lnTo>
                    <a:pt x="10" y="1276"/>
                  </a:lnTo>
                  <a:lnTo>
                    <a:pt x="68" y="1320"/>
                  </a:lnTo>
                  <a:lnTo>
                    <a:pt x="96" y="1342"/>
                  </a:lnTo>
                  <a:lnTo>
                    <a:pt x="136" y="1368"/>
                  </a:lnTo>
                  <a:lnTo>
                    <a:pt x="184" y="1398"/>
                  </a:lnTo>
                  <a:lnTo>
                    <a:pt x="196" y="1406"/>
                  </a:lnTo>
                  <a:lnTo>
                    <a:pt x="208" y="1414"/>
                  </a:lnTo>
                  <a:lnTo>
                    <a:pt x="232" y="1428"/>
                  </a:lnTo>
                  <a:lnTo>
                    <a:pt x="232" y="1428"/>
                  </a:lnTo>
                  <a:lnTo>
                    <a:pt x="322" y="1484"/>
                  </a:lnTo>
                  <a:lnTo>
                    <a:pt x="322" y="1484"/>
                  </a:lnTo>
                  <a:lnTo>
                    <a:pt x="388" y="1528"/>
                  </a:lnTo>
                  <a:lnTo>
                    <a:pt x="388" y="1528"/>
                  </a:lnTo>
                  <a:lnTo>
                    <a:pt x="420" y="1550"/>
                  </a:lnTo>
                  <a:lnTo>
                    <a:pt x="450" y="1574"/>
                  </a:lnTo>
                  <a:lnTo>
                    <a:pt x="480" y="1598"/>
                  </a:lnTo>
                  <a:lnTo>
                    <a:pt x="506" y="1624"/>
                  </a:lnTo>
                  <a:lnTo>
                    <a:pt x="532" y="1650"/>
                  </a:lnTo>
                  <a:lnTo>
                    <a:pt x="556" y="1678"/>
                  </a:lnTo>
                  <a:lnTo>
                    <a:pt x="576" y="1706"/>
                  </a:lnTo>
                  <a:lnTo>
                    <a:pt x="594" y="1738"/>
                  </a:lnTo>
                  <a:lnTo>
                    <a:pt x="594" y="1738"/>
                  </a:lnTo>
                  <a:lnTo>
                    <a:pt x="604" y="1720"/>
                  </a:lnTo>
                  <a:lnTo>
                    <a:pt x="608" y="1702"/>
                  </a:lnTo>
                  <a:lnTo>
                    <a:pt x="608" y="1684"/>
                  </a:lnTo>
                  <a:lnTo>
                    <a:pt x="606" y="1662"/>
                  </a:lnTo>
                  <a:lnTo>
                    <a:pt x="600" y="1640"/>
                  </a:lnTo>
                  <a:lnTo>
                    <a:pt x="592" y="1618"/>
                  </a:lnTo>
                  <a:lnTo>
                    <a:pt x="582" y="1596"/>
                  </a:lnTo>
                  <a:lnTo>
                    <a:pt x="570" y="1572"/>
                  </a:lnTo>
                  <a:lnTo>
                    <a:pt x="570" y="1572"/>
                  </a:lnTo>
                  <a:lnTo>
                    <a:pt x="540" y="1520"/>
                  </a:lnTo>
                  <a:lnTo>
                    <a:pt x="508" y="1468"/>
                  </a:lnTo>
                  <a:lnTo>
                    <a:pt x="472" y="1414"/>
                  </a:lnTo>
                  <a:lnTo>
                    <a:pt x="438" y="1360"/>
                  </a:lnTo>
                  <a:lnTo>
                    <a:pt x="438" y="1360"/>
                  </a:lnTo>
                  <a:lnTo>
                    <a:pt x="502" y="1368"/>
                  </a:lnTo>
                  <a:lnTo>
                    <a:pt x="564" y="1376"/>
                  </a:lnTo>
                  <a:lnTo>
                    <a:pt x="564" y="1376"/>
                  </a:lnTo>
                  <a:lnTo>
                    <a:pt x="602" y="1412"/>
                  </a:lnTo>
                  <a:lnTo>
                    <a:pt x="642" y="1448"/>
                  </a:lnTo>
                  <a:lnTo>
                    <a:pt x="682" y="1482"/>
                  </a:lnTo>
                  <a:lnTo>
                    <a:pt x="724" y="1516"/>
                  </a:lnTo>
                  <a:lnTo>
                    <a:pt x="724" y="1516"/>
                  </a:lnTo>
                  <a:lnTo>
                    <a:pt x="720" y="1520"/>
                  </a:lnTo>
                  <a:lnTo>
                    <a:pt x="718" y="1524"/>
                  </a:lnTo>
                  <a:lnTo>
                    <a:pt x="718" y="1534"/>
                  </a:lnTo>
                  <a:lnTo>
                    <a:pt x="722" y="1544"/>
                  </a:lnTo>
                  <a:lnTo>
                    <a:pt x="728" y="1554"/>
                  </a:lnTo>
                  <a:lnTo>
                    <a:pt x="738" y="1564"/>
                  </a:lnTo>
                  <a:lnTo>
                    <a:pt x="750" y="1576"/>
                  </a:lnTo>
                  <a:lnTo>
                    <a:pt x="776" y="1598"/>
                  </a:lnTo>
                  <a:lnTo>
                    <a:pt x="776" y="1598"/>
                  </a:lnTo>
                  <a:lnTo>
                    <a:pt x="800" y="1618"/>
                  </a:lnTo>
                  <a:lnTo>
                    <a:pt x="810" y="1628"/>
                  </a:lnTo>
                  <a:lnTo>
                    <a:pt x="816" y="1638"/>
                  </a:lnTo>
                  <a:lnTo>
                    <a:pt x="820" y="1648"/>
                  </a:lnTo>
                  <a:lnTo>
                    <a:pt x="820" y="1652"/>
                  </a:lnTo>
                  <a:lnTo>
                    <a:pt x="818" y="1656"/>
                  </a:lnTo>
                  <a:lnTo>
                    <a:pt x="816" y="1660"/>
                  </a:lnTo>
                  <a:lnTo>
                    <a:pt x="812" y="1662"/>
                  </a:lnTo>
                  <a:lnTo>
                    <a:pt x="800" y="1670"/>
                  </a:lnTo>
                  <a:lnTo>
                    <a:pt x="800" y="1670"/>
                  </a:lnTo>
                  <a:lnTo>
                    <a:pt x="850" y="1714"/>
                  </a:lnTo>
                  <a:lnTo>
                    <a:pt x="904" y="1756"/>
                  </a:lnTo>
                  <a:lnTo>
                    <a:pt x="904" y="1756"/>
                  </a:lnTo>
                  <a:lnTo>
                    <a:pt x="924" y="1816"/>
                  </a:lnTo>
                  <a:lnTo>
                    <a:pt x="924" y="1840"/>
                  </a:lnTo>
                  <a:lnTo>
                    <a:pt x="924" y="1840"/>
                  </a:lnTo>
                  <a:lnTo>
                    <a:pt x="920" y="1866"/>
                  </a:lnTo>
                  <a:lnTo>
                    <a:pt x="910" y="1890"/>
                  </a:lnTo>
                  <a:lnTo>
                    <a:pt x="898" y="1912"/>
                  </a:lnTo>
                  <a:lnTo>
                    <a:pt x="884" y="1936"/>
                  </a:lnTo>
                  <a:lnTo>
                    <a:pt x="884" y="1936"/>
                  </a:lnTo>
                  <a:lnTo>
                    <a:pt x="852" y="1980"/>
                  </a:lnTo>
                  <a:lnTo>
                    <a:pt x="838" y="2002"/>
                  </a:lnTo>
                  <a:lnTo>
                    <a:pt x="824" y="2024"/>
                  </a:lnTo>
                  <a:lnTo>
                    <a:pt x="824" y="2024"/>
                  </a:lnTo>
                  <a:lnTo>
                    <a:pt x="812" y="2048"/>
                  </a:lnTo>
                  <a:lnTo>
                    <a:pt x="806" y="2074"/>
                  </a:lnTo>
                  <a:lnTo>
                    <a:pt x="804" y="2086"/>
                  </a:lnTo>
                  <a:lnTo>
                    <a:pt x="804" y="2100"/>
                  </a:lnTo>
                  <a:lnTo>
                    <a:pt x="804" y="2112"/>
                  </a:lnTo>
                  <a:lnTo>
                    <a:pt x="808" y="2128"/>
                  </a:lnTo>
                  <a:lnTo>
                    <a:pt x="808" y="2128"/>
                  </a:lnTo>
                  <a:lnTo>
                    <a:pt x="812" y="2142"/>
                  </a:lnTo>
                  <a:lnTo>
                    <a:pt x="820" y="2156"/>
                  </a:lnTo>
                  <a:lnTo>
                    <a:pt x="828" y="2172"/>
                  </a:lnTo>
                  <a:lnTo>
                    <a:pt x="840" y="2188"/>
                  </a:lnTo>
                  <a:lnTo>
                    <a:pt x="854" y="2204"/>
                  </a:lnTo>
                  <a:lnTo>
                    <a:pt x="870" y="2222"/>
                  </a:lnTo>
                  <a:lnTo>
                    <a:pt x="890" y="2240"/>
                  </a:lnTo>
                  <a:lnTo>
                    <a:pt x="912" y="2258"/>
                  </a:lnTo>
                  <a:lnTo>
                    <a:pt x="912" y="2258"/>
                  </a:lnTo>
                  <a:lnTo>
                    <a:pt x="918" y="2252"/>
                  </a:lnTo>
                  <a:lnTo>
                    <a:pt x="922" y="2246"/>
                  </a:lnTo>
                  <a:lnTo>
                    <a:pt x="924" y="2238"/>
                  </a:lnTo>
                  <a:lnTo>
                    <a:pt x="924" y="2230"/>
                  </a:lnTo>
                  <a:lnTo>
                    <a:pt x="922" y="2212"/>
                  </a:lnTo>
                  <a:lnTo>
                    <a:pt x="918" y="2194"/>
                  </a:lnTo>
                  <a:lnTo>
                    <a:pt x="918" y="2194"/>
                  </a:lnTo>
                  <a:lnTo>
                    <a:pt x="918" y="2186"/>
                  </a:lnTo>
                  <a:lnTo>
                    <a:pt x="920" y="2178"/>
                  </a:lnTo>
                  <a:lnTo>
                    <a:pt x="924" y="2172"/>
                  </a:lnTo>
                  <a:lnTo>
                    <a:pt x="930" y="2166"/>
                  </a:lnTo>
                  <a:lnTo>
                    <a:pt x="938" y="2162"/>
                  </a:lnTo>
                  <a:lnTo>
                    <a:pt x="950" y="2160"/>
                  </a:lnTo>
                  <a:lnTo>
                    <a:pt x="966" y="2158"/>
                  </a:lnTo>
                  <a:lnTo>
                    <a:pt x="988" y="2160"/>
                  </a:lnTo>
                  <a:lnTo>
                    <a:pt x="988" y="2160"/>
                  </a:lnTo>
                  <a:lnTo>
                    <a:pt x="1048" y="2196"/>
                  </a:lnTo>
                  <a:lnTo>
                    <a:pt x="1048" y="2196"/>
                  </a:lnTo>
                  <a:lnTo>
                    <a:pt x="1028" y="2168"/>
                  </a:lnTo>
                  <a:lnTo>
                    <a:pt x="1014" y="2142"/>
                  </a:lnTo>
                  <a:lnTo>
                    <a:pt x="1002" y="2116"/>
                  </a:lnTo>
                  <a:lnTo>
                    <a:pt x="996" y="2092"/>
                  </a:lnTo>
                  <a:lnTo>
                    <a:pt x="994" y="2068"/>
                  </a:lnTo>
                  <a:lnTo>
                    <a:pt x="996" y="2046"/>
                  </a:lnTo>
                  <a:lnTo>
                    <a:pt x="1000" y="2036"/>
                  </a:lnTo>
                  <a:lnTo>
                    <a:pt x="1004" y="2026"/>
                  </a:lnTo>
                  <a:lnTo>
                    <a:pt x="1008" y="2018"/>
                  </a:lnTo>
                  <a:lnTo>
                    <a:pt x="1014" y="2010"/>
                  </a:lnTo>
                  <a:lnTo>
                    <a:pt x="1014" y="2010"/>
                  </a:lnTo>
                  <a:lnTo>
                    <a:pt x="1022" y="2002"/>
                  </a:lnTo>
                  <a:lnTo>
                    <a:pt x="1030" y="1994"/>
                  </a:lnTo>
                  <a:lnTo>
                    <a:pt x="1040" y="1988"/>
                  </a:lnTo>
                  <a:lnTo>
                    <a:pt x="1052" y="1982"/>
                  </a:lnTo>
                  <a:lnTo>
                    <a:pt x="1076" y="1974"/>
                  </a:lnTo>
                  <a:lnTo>
                    <a:pt x="1108" y="1968"/>
                  </a:lnTo>
                  <a:lnTo>
                    <a:pt x="1108" y="1968"/>
                  </a:lnTo>
                  <a:lnTo>
                    <a:pt x="1144" y="1966"/>
                  </a:lnTo>
                  <a:lnTo>
                    <a:pt x="1186" y="1968"/>
                  </a:lnTo>
                  <a:lnTo>
                    <a:pt x="1232" y="1972"/>
                  </a:lnTo>
                  <a:lnTo>
                    <a:pt x="1288" y="1980"/>
                  </a:lnTo>
                  <a:lnTo>
                    <a:pt x="1300" y="1982"/>
                  </a:lnTo>
                  <a:lnTo>
                    <a:pt x="1308" y="1984"/>
                  </a:lnTo>
                  <a:lnTo>
                    <a:pt x="1308" y="1984"/>
                  </a:lnTo>
                  <a:lnTo>
                    <a:pt x="1338" y="1990"/>
                  </a:lnTo>
                  <a:lnTo>
                    <a:pt x="1364" y="1998"/>
                  </a:lnTo>
                  <a:lnTo>
                    <a:pt x="1390" y="2008"/>
                  </a:lnTo>
                  <a:lnTo>
                    <a:pt x="1410" y="2020"/>
                  </a:lnTo>
                  <a:lnTo>
                    <a:pt x="1430" y="2032"/>
                  </a:lnTo>
                  <a:lnTo>
                    <a:pt x="1450" y="2046"/>
                  </a:lnTo>
                  <a:lnTo>
                    <a:pt x="1484" y="2078"/>
                  </a:lnTo>
                  <a:lnTo>
                    <a:pt x="1484" y="2078"/>
                  </a:lnTo>
                  <a:lnTo>
                    <a:pt x="1518" y="2112"/>
                  </a:lnTo>
                  <a:lnTo>
                    <a:pt x="1536" y="2128"/>
                  </a:lnTo>
                  <a:lnTo>
                    <a:pt x="1556" y="2144"/>
                  </a:lnTo>
                  <a:lnTo>
                    <a:pt x="1576" y="2160"/>
                  </a:lnTo>
                  <a:lnTo>
                    <a:pt x="1600" y="2174"/>
                  </a:lnTo>
                  <a:lnTo>
                    <a:pt x="1626" y="2188"/>
                  </a:lnTo>
                  <a:lnTo>
                    <a:pt x="1656" y="2198"/>
                  </a:lnTo>
                  <a:lnTo>
                    <a:pt x="1656" y="2198"/>
                  </a:lnTo>
                  <a:lnTo>
                    <a:pt x="1640" y="2186"/>
                  </a:lnTo>
                  <a:lnTo>
                    <a:pt x="1620" y="2172"/>
                  </a:lnTo>
                  <a:lnTo>
                    <a:pt x="1576" y="2144"/>
                  </a:lnTo>
                  <a:lnTo>
                    <a:pt x="1576" y="2144"/>
                  </a:lnTo>
                  <a:lnTo>
                    <a:pt x="1554" y="2130"/>
                  </a:lnTo>
                  <a:lnTo>
                    <a:pt x="1538" y="2116"/>
                  </a:lnTo>
                  <a:lnTo>
                    <a:pt x="1530" y="2108"/>
                  </a:lnTo>
                  <a:lnTo>
                    <a:pt x="1524" y="2100"/>
                  </a:lnTo>
                  <a:lnTo>
                    <a:pt x="1520" y="2092"/>
                  </a:lnTo>
                  <a:lnTo>
                    <a:pt x="1518" y="2084"/>
                  </a:lnTo>
                  <a:lnTo>
                    <a:pt x="1518" y="2084"/>
                  </a:lnTo>
                  <a:lnTo>
                    <a:pt x="1564" y="2102"/>
                  </a:lnTo>
                  <a:lnTo>
                    <a:pt x="1612" y="2118"/>
                  </a:lnTo>
                  <a:lnTo>
                    <a:pt x="1660" y="2134"/>
                  </a:lnTo>
                  <a:lnTo>
                    <a:pt x="1710" y="2150"/>
                  </a:lnTo>
                  <a:lnTo>
                    <a:pt x="1710" y="2150"/>
                  </a:lnTo>
                  <a:lnTo>
                    <a:pt x="1696" y="2138"/>
                  </a:lnTo>
                  <a:lnTo>
                    <a:pt x="1680" y="2126"/>
                  </a:lnTo>
                  <a:lnTo>
                    <a:pt x="1644" y="2106"/>
                  </a:lnTo>
                  <a:lnTo>
                    <a:pt x="1606" y="2086"/>
                  </a:lnTo>
                  <a:lnTo>
                    <a:pt x="1564" y="2066"/>
                  </a:lnTo>
                  <a:lnTo>
                    <a:pt x="1564" y="2066"/>
                  </a:lnTo>
                  <a:lnTo>
                    <a:pt x="1522" y="2044"/>
                  </a:lnTo>
                  <a:lnTo>
                    <a:pt x="1484" y="2022"/>
                  </a:lnTo>
                  <a:lnTo>
                    <a:pt x="1466" y="2010"/>
                  </a:lnTo>
                  <a:lnTo>
                    <a:pt x="1450" y="1998"/>
                  </a:lnTo>
                  <a:lnTo>
                    <a:pt x="1436" y="1984"/>
                  </a:lnTo>
                  <a:lnTo>
                    <a:pt x="1422" y="1972"/>
                  </a:lnTo>
                  <a:lnTo>
                    <a:pt x="1422" y="1972"/>
                  </a:lnTo>
                  <a:lnTo>
                    <a:pt x="1482" y="2000"/>
                  </a:lnTo>
                  <a:lnTo>
                    <a:pt x="1504" y="1966"/>
                  </a:lnTo>
                  <a:lnTo>
                    <a:pt x="1504" y="1966"/>
                  </a:lnTo>
                  <a:lnTo>
                    <a:pt x="1606" y="1982"/>
                  </a:lnTo>
                  <a:lnTo>
                    <a:pt x="1700" y="2000"/>
                  </a:lnTo>
                  <a:lnTo>
                    <a:pt x="1700" y="2000"/>
                  </a:lnTo>
                  <a:lnTo>
                    <a:pt x="1874" y="2036"/>
                  </a:lnTo>
                  <a:lnTo>
                    <a:pt x="1874" y="2036"/>
                  </a:lnTo>
                  <a:lnTo>
                    <a:pt x="1956" y="2054"/>
                  </a:lnTo>
                  <a:lnTo>
                    <a:pt x="2036" y="2070"/>
                  </a:lnTo>
                  <a:lnTo>
                    <a:pt x="2118" y="2082"/>
                  </a:lnTo>
                  <a:lnTo>
                    <a:pt x="2158" y="2086"/>
                  </a:lnTo>
                  <a:lnTo>
                    <a:pt x="2200" y="2088"/>
                  </a:lnTo>
                  <a:lnTo>
                    <a:pt x="2200" y="2088"/>
                  </a:lnTo>
                  <a:lnTo>
                    <a:pt x="2168" y="2084"/>
                  </a:lnTo>
                  <a:lnTo>
                    <a:pt x="2138" y="2080"/>
                  </a:lnTo>
                  <a:lnTo>
                    <a:pt x="2108" y="2074"/>
                  </a:lnTo>
                  <a:lnTo>
                    <a:pt x="2080" y="2068"/>
                  </a:lnTo>
                  <a:lnTo>
                    <a:pt x="2026" y="2052"/>
                  </a:lnTo>
                  <a:lnTo>
                    <a:pt x="1978" y="2032"/>
                  </a:lnTo>
                  <a:lnTo>
                    <a:pt x="1978" y="2032"/>
                  </a:lnTo>
                  <a:lnTo>
                    <a:pt x="1934" y="2010"/>
                  </a:lnTo>
                  <a:lnTo>
                    <a:pt x="1894" y="1988"/>
                  </a:lnTo>
                  <a:lnTo>
                    <a:pt x="1856" y="1966"/>
                  </a:lnTo>
                  <a:lnTo>
                    <a:pt x="1822" y="1942"/>
                  </a:lnTo>
                  <a:lnTo>
                    <a:pt x="1822" y="1942"/>
                  </a:lnTo>
                  <a:lnTo>
                    <a:pt x="1860" y="1918"/>
                  </a:lnTo>
                  <a:lnTo>
                    <a:pt x="1896" y="1894"/>
                  </a:lnTo>
                  <a:lnTo>
                    <a:pt x="1896" y="1894"/>
                  </a:lnTo>
                  <a:lnTo>
                    <a:pt x="1954" y="1900"/>
                  </a:lnTo>
                  <a:lnTo>
                    <a:pt x="2012" y="1904"/>
                  </a:lnTo>
                  <a:lnTo>
                    <a:pt x="2068" y="1906"/>
                  </a:lnTo>
                  <a:lnTo>
                    <a:pt x="2126" y="1908"/>
                  </a:lnTo>
                  <a:lnTo>
                    <a:pt x="2126" y="1908"/>
                  </a:lnTo>
                  <a:lnTo>
                    <a:pt x="2062" y="1882"/>
                  </a:lnTo>
                  <a:lnTo>
                    <a:pt x="1998" y="1854"/>
                  </a:lnTo>
                  <a:lnTo>
                    <a:pt x="1998" y="1854"/>
                  </a:lnTo>
                  <a:lnTo>
                    <a:pt x="2022" y="1828"/>
                  </a:lnTo>
                  <a:lnTo>
                    <a:pt x="2022" y="1828"/>
                  </a:lnTo>
                  <a:lnTo>
                    <a:pt x="2098" y="1814"/>
                  </a:lnTo>
                  <a:lnTo>
                    <a:pt x="2174" y="1798"/>
                  </a:lnTo>
                  <a:lnTo>
                    <a:pt x="2174" y="1798"/>
                  </a:lnTo>
                  <a:lnTo>
                    <a:pt x="2108" y="1790"/>
                  </a:lnTo>
                  <a:lnTo>
                    <a:pt x="2040" y="1780"/>
                  </a:lnTo>
                  <a:lnTo>
                    <a:pt x="2040" y="1780"/>
                  </a:lnTo>
                  <a:lnTo>
                    <a:pt x="1984" y="1770"/>
                  </a:lnTo>
                  <a:lnTo>
                    <a:pt x="1930" y="1758"/>
                  </a:lnTo>
                  <a:lnTo>
                    <a:pt x="1876" y="1744"/>
                  </a:lnTo>
                  <a:lnTo>
                    <a:pt x="1822" y="1730"/>
                  </a:lnTo>
                  <a:lnTo>
                    <a:pt x="1836" y="1692"/>
                  </a:lnTo>
                  <a:lnTo>
                    <a:pt x="1836" y="1692"/>
                  </a:lnTo>
                  <a:lnTo>
                    <a:pt x="1910" y="1686"/>
                  </a:lnTo>
                  <a:lnTo>
                    <a:pt x="1982" y="1678"/>
                  </a:lnTo>
                  <a:lnTo>
                    <a:pt x="2000" y="1674"/>
                  </a:lnTo>
                  <a:lnTo>
                    <a:pt x="2000" y="1674"/>
                  </a:lnTo>
                  <a:lnTo>
                    <a:pt x="1946" y="1664"/>
                  </a:lnTo>
                  <a:lnTo>
                    <a:pt x="1946" y="1664"/>
                  </a:lnTo>
                  <a:lnTo>
                    <a:pt x="2024" y="1664"/>
                  </a:lnTo>
                  <a:lnTo>
                    <a:pt x="2024" y="1664"/>
                  </a:lnTo>
                  <a:lnTo>
                    <a:pt x="1960" y="1646"/>
                  </a:lnTo>
                  <a:lnTo>
                    <a:pt x="1896" y="1624"/>
                  </a:lnTo>
                  <a:lnTo>
                    <a:pt x="1896" y="1624"/>
                  </a:lnTo>
                  <a:lnTo>
                    <a:pt x="1976" y="1638"/>
                  </a:lnTo>
                  <a:lnTo>
                    <a:pt x="2056" y="1650"/>
                  </a:lnTo>
                  <a:lnTo>
                    <a:pt x="2080" y="1636"/>
                  </a:lnTo>
                  <a:lnTo>
                    <a:pt x="2080" y="1636"/>
                  </a:lnTo>
                  <a:lnTo>
                    <a:pt x="2012" y="1630"/>
                  </a:lnTo>
                  <a:lnTo>
                    <a:pt x="1946" y="1624"/>
                  </a:lnTo>
                  <a:lnTo>
                    <a:pt x="1946" y="1624"/>
                  </a:lnTo>
                  <a:lnTo>
                    <a:pt x="2020" y="1626"/>
                  </a:lnTo>
                  <a:lnTo>
                    <a:pt x="2094" y="1628"/>
                  </a:lnTo>
                  <a:lnTo>
                    <a:pt x="2094" y="1628"/>
                  </a:lnTo>
                  <a:lnTo>
                    <a:pt x="2124" y="1604"/>
                  </a:lnTo>
                  <a:lnTo>
                    <a:pt x="2124" y="1604"/>
                  </a:lnTo>
                  <a:lnTo>
                    <a:pt x="2192" y="1614"/>
                  </a:lnTo>
                  <a:lnTo>
                    <a:pt x="2260" y="1622"/>
                  </a:lnTo>
                  <a:lnTo>
                    <a:pt x="2290" y="1604"/>
                  </a:lnTo>
                  <a:lnTo>
                    <a:pt x="2290" y="1604"/>
                  </a:lnTo>
                  <a:lnTo>
                    <a:pt x="2322" y="1568"/>
                  </a:lnTo>
                  <a:lnTo>
                    <a:pt x="2318" y="1534"/>
                  </a:lnTo>
                  <a:lnTo>
                    <a:pt x="2318" y="1534"/>
                  </a:lnTo>
                  <a:lnTo>
                    <a:pt x="2258" y="1532"/>
                  </a:lnTo>
                  <a:lnTo>
                    <a:pt x="2196" y="1528"/>
                  </a:lnTo>
                  <a:lnTo>
                    <a:pt x="2196" y="1528"/>
                  </a:lnTo>
                  <a:lnTo>
                    <a:pt x="2262" y="1520"/>
                  </a:lnTo>
                  <a:lnTo>
                    <a:pt x="2262" y="1520"/>
                  </a:lnTo>
                  <a:lnTo>
                    <a:pt x="2156" y="1508"/>
                  </a:lnTo>
                  <a:lnTo>
                    <a:pt x="2156" y="1508"/>
                  </a:lnTo>
                  <a:lnTo>
                    <a:pt x="2218" y="1504"/>
                  </a:lnTo>
                  <a:lnTo>
                    <a:pt x="2280" y="1498"/>
                  </a:lnTo>
                  <a:lnTo>
                    <a:pt x="2272" y="1478"/>
                  </a:lnTo>
                  <a:lnTo>
                    <a:pt x="2230" y="1476"/>
                  </a:lnTo>
                  <a:lnTo>
                    <a:pt x="2230" y="1476"/>
                  </a:lnTo>
                  <a:lnTo>
                    <a:pt x="2158" y="1488"/>
                  </a:lnTo>
                  <a:lnTo>
                    <a:pt x="2084" y="1502"/>
                  </a:lnTo>
                  <a:lnTo>
                    <a:pt x="2084" y="1502"/>
                  </a:lnTo>
                  <a:lnTo>
                    <a:pt x="2048" y="1506"/>
                  </a:lnTo>
                  <a:lnTo>
                    <a:pt x="2012" y="1510"/>
                  </a:lnTo>
                  <a:lnTo>
                    <a:pt x="1976" y="1512"/>
                  </a:lnTo>
                  <a:lnTo>
                    <a:pt x="1942" y="1510"/>
                  </a:lnTo>
                  <a:lnTo>
                    <a:pt x="1942" y="1510"/>
                  </a:lnTo>
                  <a:lnTo>
                    <a:pt x="2000" y="1492"/>
                  </a:lnTo>
                  <a:lnTo>
                    <a:pt x="2060" y="1476"/>
                  </a:lnTo>
                  <a:lnTo>
                    <a:pt x="2060" y="1476"/>
                  </a:lnTo>
                  <a:lnTo>
                    <a:pt x="2186" y="1446"/>
                  </a:lnTo>
                  <a:lnTo>
                    <a:pt x="2250" y="1428"/>
                  </a:lnTo>
                  <a:lnTo>
                    <a:pt x="2316" y="1408"/>
                  </a:lnTo>
                  <a:lnTo>
                    <a:pt x="2342" y="1390"/>
                  </a:lnTo>
                  <a:lnTo>
                    <a:pt x="2342" y="1390"/>
                  </a:lnTo>
                  <a:lnTo>
                    <a:pt x="2252" y="1404"/>
                  </a:lnTo>
                  <a:lnTo>
                    <a:pt x="2206" y="1412"/>
                  </a:lnTo>
                  <a:lnTo>
                    <a:pt x="2162" y="1416"/>
                  </a:lnTo>
                  <a:lnTo>
                    <a:pt x="2162" y="1416"/>
                  </a:lnTo>
                  <a:lnTo>
                    <a:pt x="2118" y="1420"/>
                  </a:lnTo>
                  <a:lnTo>
                    <a:pt x="2076" y="1418"/>
                  </a:lnTo>
                  <a:lnTo>
                    <a:pt x="2036" y="1414"/>
                  </a:lnTo>
                  <a:lnTo>
                    <a:pt x="2016" y="1410"/>
                  </a:lnTo>
                  <a:lnTo>
                    <a:pt x="2000" y="1404"/>
                  </a:lnTo>
                  <a:lnTo>
                    <a:pt x="2000" y="1404"/>
                  </a:lnTo>
                  <a:lnTo>
                    <a:pt x="2022" y="1398"/>
                  </a:lnTo>
                  <a:lnTo>
                    <a:pt x="2022" y="1398"/>
                  </a:lnTo>
                  <a:lnTo>
                    <a:pt x="2078" y="1386"/>
                  </a:lnTo>
                  <a:lnTo>
                    <a:pt x="2132" y="1380"/>
                  </a:lnTo>
                  <a:lnTo>
                    <a:pt x="2184" y="1374"/>
                  </a:lnTo>
                  <a:lnTo>
                    <a:pt x="2236" y="1370"/>
                  </a:lnTo>
                  <a:lnTo>
                    <a:pt x="2236" y="1370"/>
                  </a:lnTo>
                  <a:lnTo>
                    <a:pt x="2290" y="1364"/>
                  </a:lnTo>
                  <a:lnTo>
                    <a:pt x="2344" y="1356"/>
                  </a:lnTo>
                  <a:lnTo>
                    <a:pt x="2370" y="1350"/>
                  </a:lnTo>
                  <a:lnTo>
                    <a:pt x="2398" y="1344"/>
                  </a:lnTo>
                  <a:lnTo>
                    <a:pt x="2426" y="1334"/>
                  </a:lnTo>
                  <a:lnTo>
                    <a:pt x="2454" y="1324"/>
                  </a:lnTo>
                  <a:lnTo>
                    <a:pt x="2466" y="1318"/>
                  </a:lnTo>
                  <a:lnTo>
                    <a:pt x="2466" y="1318"/>
                  </a:lnTo>
                  <a:lnTo>
                    <a:pt x="2432" y="1318"/>
                  </a:lnTo>
                  <a:lnTo>
                    <a:pt x="2396" y="1320"/>
                  </a:lnTo>
                  <a:lnTo>
                    <a:pt x="2318" y="1324"/>
                  </a:lnTo>
                  <a:lnTo>
                    <a:pt x="2318" y="1324"/>
                  </a:lnTo>
                  <a:lnTo>
                    <a:pt x="2240" y="1326"/>
                  </a:lnTo>
                  <a:lnTo>
                    <a:pt x="2204" y="1326"/>
                  </a:lnTo>
                  <a:lnTo>
                    <a:pt x="2172" y="1322"/>
                  </a:lnTo>
                  <a:lnTo>
                    <a:pt x="2172" y="1322"/>
                  </a:lnTo>
                  <a:lnTo>
                    <a:pt x="2358" y="1312"/>
                  </a:lnTo>
                  <a:lnTo>
                    <a:pt x="2542" y="1298"/>
                  </a:lnTo>
                  <a:lnTo>
                    <a:pt x="2556" y="1292"/>
                  </a:lnTo>
                  <a:lnTo>
                    <a:pt x="2556" y="1292"/>
                  </a:lnTo>
                  <a:lnTo>
                    <a:pt x="2978" y="1160"/>
                  </a:lnTo>
                  <a:lnTo>
                    <a:pt x="2978" y="1160"/>
                  </a:lnTo>
                  <a:lnTo>
                    <a:pt x="3058" y="1138"/>
                  </a:lnTo>
                  <a:lnTo>
                    <a:pt x="3140" y="1116"/>
                  </a:lnTo>
                  <a:lnTo>
                    <a:pt x="3140" y="1116"/>
                  </a:lnTo>
                  <a:lnTo>
                    <a:pt x="3300" y="1078"/>
                  </a:lnTo>
                  <a:lnTo>
                    <a:pt x="3300" y="1078"/>
                  </a:lnTo>
                  <a:lnTo>
                    <a:pt x="3380" y="1060"/>
                  </a:lnTo>
                  <a:lnTo>
                    <a:pt x="3460" y="1044"/>
                  </a:lnTo>
                  <a:lnTo>
                    <a:pt x="3540" y="1028"/>
                  </a:lnTo>
                  <a:lnTo>
                    <a:pt x="3620" y="1014"/>
                  </a:lnTo>
                  <a:lnTo>
                    <a:pt x="3620" y="1014"/>
                  </a:lnTo>
                  <a:lnTo>
                    <a:pt x="3434" y="1004"/>
                  </a:lnTo>
                  <a:lnTo>
                    <a:pt x="3434" y="1004"/>
                  </a:lnTo>
                  <a:lnTo>
                    <a:pt x="3452" y="990"/>
                  </a:lnTo>
                  <a:lnTo>
                    <a:pt x="3468" y="978"/>
                  </a:lnTo>
                  <a:lnTo>
                    <a:pt x="3506" y="954"/>
                  </a:lnTo>
                  <a:lnTo>
                    <a:pt x="3544" y="934"/>
                  </a:lnTo>
                  <a:lnTo>
                    <a:pt x="3582" y="914"/>
                  </a:lnTo>
                  <a:lnTo>
                    <a:pt x="3660" y="882"/>
                  </a:lnTo>
                  <a:lnTo>
                    <a:pt x="3698" y="864"/>
                  </a:lnTo>
                  <a:lnTo>
                    <a:pt x="3732" y="848"/>
                  </a:lnTo>
                  <a:lnTo>
                    <a:pt x="3760" y="834"/>
                  </a:lnTo>
                  <a:lnTo>
                    <a:pt x="3760" y="834"/>
                  </a:lnTo>
                  <a:lnTo>
                    <a:pt x="3732" y="830"/>
                  </a:lnTo>
                  <a:lnTo>
                    <a:pt x="3704" y="830"/>
                  </a:lnTo>
                  <a:lnTo>
                    <a:pt x="3648" y="830"/>
                  </a:lnTo>
                  <a:lnTo>
                    <a:pt x="3588" y="832"/>
                  </a:lnTo>
                  <a:lnTo>
                    <a:pt x="3530" y="838"/>
                  </a:lnTo>
                  <a:lnTo>
                    <a:pt x="3412" y="850"/>
                  </a:lnTo>
                  <a:lnTo>
                    <a:pt x="3356" y="856"/>
                  </a:lnTo>
                  <a:lnTo>
                    <a:pt x="3302" y="860"/>
                  </a:lnTo>
                  <a:lnTo>
                    <a:pt x="3302" y="860"/>
                  </a:lnTo>
                  <a:lnTo>
                    <a:pt x="3336" y="852"/>
                  </a:lnTo>
                  <a:lnTo>
                    <a:pt x="3370" y="846"/>
                  </a:lnTo>
                  <a:lnTo>
                    <a:pt x="3438" y="836"/>
                  </a:lnTo>
                  <a:lnTo>
                    <a:pt x="3474" y="832"/>
                  </a:lnTo>
                  <a:lnTo>
                    <a:pt x="3510" y="826"/>
                  </a:lnTo>
                  <a:lnTo>
                    <a:pt x="3546" y="818"/>
                  </a:lnTo>
                  <a:lnTo>
                    <a:pt x="3584" y="806"/>
                  </a:lnTo>
                  <a:lnTo>
                    <a:pt x="3550" y="802"/>
                  </a:lnTo>
                  <a:lnTo>
                    <a:pt x="3550" y="802"/>
                  </a:lnTo>
                  <a:lnTo>
                    <a:pt x="3586" y="792"/>
                  </a:lnTo>
                  <a:lnTo>
                    <a:pt x="3622" y="786"/>
                  </a:lnTo>
                  <a:lnTo>
                    <a:pt x="3658" y="778"/>
                  </a:lnTo>
                  <a:lnTo>
                    <a:pt x="3692" y="774"/>
                  </a:lnTo>
                  <a:lnTo>
                    <a:pt x="3760" y="768"/>
                  </a:lnTo>
                  <a:lnTo>
                    <a:pt x="3828" y="764"/>
                  </a:lnTo>
                  <a:lnTo>
                    <a:pt x="3828" y="764"/>
                  </a:lnTo>
                  <a:lnTo>
                    <a:pt x="3856" y="734"/>
                  </a:lnTo>
                  <a:lnTo>
                    <a:pt x="3886" y="706"/>
                  </a:lnTo>
                  <a:lnTo>
                    <a:pt x="3918" y="676"/>
                  </a:lnTo>
                  <a:lnTo>
                    <a:pt x="3950" y="650"/>
                  </a:lnTo>
                  <a:lnTo>
                    <a:pt x="3986" y="626"/>
                  </a:lnTo>
                  <a:lnTo>
                    <a:pt x="4022" y="604"/>
                  </a:lnTo>
                  <a:lnTo>
                    <a:pt x="4060" y="584"/>
                  </a:lnTo>
                  <a:lnTo>
                    <a:pt x="4100" y="570"/>
                  </a:lnTo>
                  <a:lnTo>
                    <a:pt x="4154" y="556"/>
                  </a:lnTo>
                  <a:close/>
                  <a:moveTo>
                    <a:pt x="942" y="1106"/>
                  </a:moveTo>
                  <a:lnTo>
                    <a:pt x="942" y="1106"/>
                  </a:lnTo>
                  <a:lnTo>
                    <a:pt x="956" y="1110"/>
                  </a:lnTo>
                  <a:lnTo>
                    <a:pt x="956" y="1110"/>
                  </a:lnTo>
                  <a:lnTo>
                    <a:pt x="942" y="1106"/>
                  </a:lnTo>
                  <a:lnTo>
                    <a:pt x="942" y="1106"/>
                  </a:lnTo>
                  <a:close/>
                  <a:moveTo>
                    <a:pt x="1566" y="1766"/>
                  </a:moveTo>
                  <a:lnTo>
                    <a:pt x="1566" y="1766"/>
                  </a:lnTo>
                  <a:lnTo>
                    <a:pt x="1598" y="1770"/>
                  </a:lnTo>
                  <a:lnTo>
                    <a:pt x="1598" y="1770"/>
                  </a:lnTo>
                  <a:lnTo>
                    <a:pt x="1566" y="1766"/>
                  </a:lnTo>
                  <a:lnTo>
                    <a:pt x="1566" y="1766"/>
                  </a:lnTo>
                  <a:close/>
                  <a:moveTo>
                    <a:pt x="1606" y="1782"/>
                  </a:moveTo>
                  <a:lnTo>
                    <a:pt x="1606" y="1782"/>
                  </a:lnTo>
                  <a:lnTo>
                    <a:pt x="1690" y="1790"/>
                  </a:lnTo>
                  <a:lnTo>
                    <a:pt x="1772" y="1794"/>
                  </a:lnTo>
                  <a:lnTo>
                    <a:pt x="1772" y="1794"/>
                  </a:lnTo>
                  <a:lnTo>
                    <a:pt x="1862" y="1802"/>
                  </a:lnTo>
                  <a:lnTo>
                    <a:pt x="1950" y="1806"/>
                  </a:lnTo>
                  <a:lnTo>
                    <a:pt x="1950" y="1806"/>
                  </a:lnTo>
                  <a:lnTo>
                    <a:pt x="1906" y="1810"/>
                  </a:lnTo>
                  <a:lnTo>
                    <a:pt x="1860" y="1814"/>
                  </a:lnTo>
                  <a:lnTo>
                    <a:pt x="1814" y="1816"/>
                  </a:lnTo>
                  <a:lnTo>
                    <a:pt x="1768" y="1816"/>
                  </a:lnTo>
                  <a:lnTo>
                    <a:pt x="1768" y="1816"/>
                  </a:lnTo>
                  <a:lnTo>
                    <a:pt x="1724" y="1812"/>
                  </a:lnTo>
                  <a:lnTo>
                    <a:pt x="1682" y="1806"/>
                  </a:lnTo>
                  <a:lnTo>
                    <a:pt x="1642" y="1796"/>
                  </a:lnTo>
                  <a:lnTo>
                    <a:pt x="1624" y="1790"/>
                  </a:lnTo>
                  <a:lnTo>
                    <a:pt x="1606" y="1782"/>
                  </a:lnTo>
                  <a:lnTo>
                    <a:pt x="1606" y="178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/>
            </a:lvl2pPr>
            <a:lvl3pPr marL="0" marR="0" indent="0" algn="l" rtl="0">
              <a:spcBef>
                <a:spcPts val="0"/>
              </a:spcBef>
              <a:buClr>
                <a:schemeClr val="dk2"/>
              </a:buClr>
              <a:buFont typeface="Georgia"/>
              <a:buNone/>
              <a:defRPr/>
            </a:lvl3pPr>
            <a:lvl4pPr marL="0" marR="0" indent="0" algn="l" rtl="0">
              <a:spcBef>
                <a:spcPts val="0"/>
              </a:spcBef>
              <a:buClr>
                <a:schemeClr val="dk2"/>
              </a:buClr>
              <a:buFont typeface="Georgia"/>
              <a:buNone/>
              <a:defRPr/>
            </a:lvl4pPr>
            <a:lvl5pPr marL="0" marR="0" indent="0" algn="l" rtl="0">
              <a:spcBef>
                <a:spcPts val="0"/>
              </a:spcBef>
              <a:buClr>
                <a:schemeClr val="dk2"/>
              </a:buClr>
              <a:buFont typeface="Georgia"/>
              <a:buNone/>
              <a:defRPr/>
            </a:lvl5pPr>
            <a:lvl6pPr marL="0" marR="0" indent="0" algn="l" rtl="0">
              <a:spcBef>
                <a:spcPts val="0"/>
              </a:spcBef>
              <a:buClr>
                <a:schemeClr val="dk2"/>
              </a:buClr>
              <a:buFont typeface="Georgia"/>
              <a:buNone/>
              <a:defRPr/>
            </a:lvl6pPr>
            <a:lvl7pPr marL="0" marR="0" indent="0" algn="l" rtl="0">
              <a:spcBef>
                <a:spcPts val="0"/>
              </a:spcBef>
              <a:buClr>
                <a:schemeClr val="dk2"/>
              </a:buClr>
              <a:buFont typeface="Georgia"/>
              <a:buNone/>
              <a:defRPr/>
            </a:lvl7pPr>
            <a:lvl8pPr marL="0" marR="0" indent="0" algn="l" rtl="0">
              <a:spcBef>
                <a:spcPts val="0"/>
              </a:spcBef>
              <a:buClr>
                <a:schemeClr val="dk2"/>
              </a:buClr>
              <a:buFont typeface="Georgia"/>
              <a:buNone/>
              <a:defRPr/>
            </a:lvl8pPr>
            <a:lvl9pPr marL="0" marR="0" indent="0" algn="l" rtl="0">
              <a:spcBef>
                <a:spcPts val="0"/>
              </a:spcBef>
              <a:buClr>
                <a:schemeClr val="dk2"/>
              </a:buClr>
              <a:buFont typeface="Georgia"/>
              <a:buNone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297779"/>
            <a:ext cx="8229600" cy="36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/>
            </a:lvl2pPr>
            <a:lvl3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/>
            </a:lvl3pPr>
            <a:lvl4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/>
            </a:lvl4pPr>
            <a:lvl5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/>
            </a:lvl5pPr>
            <a:lvl6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tiff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2013-07-11 15.15.06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351" t="23188" r="391"/>
          <a:stretch/>
        </p:blipFill>
        <p:spPr bwMode="auto">
          <a:xfrm>
            <a:off x="613602" y="1025177"/>
            <a:ext cx="2787376" cy="161836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" name="Shape 180"/>
          <p:cNvPicPr preferRelativeResize="0"/>
          <p:nvPr/>
        </p:nvPicPr>
        <p:blipFill rotWithShape="1">
          <a:blip r:embed="rId4">
            <a:alphaModFix/>
          </a:blip>
          <a:srcRect l="32671" t="35163" r="13390" b="18554"/>
          <a:stretch/>
        </p:blipFill>
        <p:spPr>
          <a:xfrm>
            <a:off x="3646733" y="1025177"/>
            <a:ext cx="4277191" cy="31421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/>
          <p:cNvSpPr/>
          <p:nvPr/>
        </p:nvSpPr>
        <p:spPr>
          <a:xfrm>
            <a:off x="5740551" y="2470231"/>
            <a:ext cx="480419" cy="42808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Shape 1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1769" y="4298186"/>
            <a:ext cx="785571" cy="5686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13602" y="2802683"/>
            <a:ext cx="2787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 smtClean="0">
                <a:solidFill>
                  <a:schemeClr val="accent3"/>
                </a:solidFill>
              </a:rPr>
              <a:t>Voice 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Representation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Relationships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Responsibilities 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2687" y="529126"/>
            <a:ext cx="176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3"/>
                </a:solidFill>
              </a:rPr>
              <a:t>My background</a:t>
            </a:r>
          </a:p>
        </p:txBody>
      </p:sp>
    </p:spTree>
    <p:extLst>
      <p:ext uri="{BB962C8B-B14F-4D97-AF65-F5344CB8AC3E}">
        <p14:creationId xmlns:p14="http://schemas.microsoft.com/office/powerpoint/2010/main" val="272261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0999" y="4327634"/>
            <a:ext cx="695801" cy="5395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102659" y="1142516"/>
            <a:ext cx="2720020" cy="91840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52" y="1156661"/>
            <a:ext cx="3243132" cy="1457077"/>
          </a:xfrm>
          <a:prstGeom prst="rect">
            <a:avLst/>
          </a:prstGeom>
        </p:spPr>
      </p:pic>
      <p:pic>
        <p:nvPicPr>
          <p:cNvPr id="11" name="Picture 11" descr="grey_shap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2659" y="2043442"/>
            <a:ext cx="2720020" cy="225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187174" y="1287851"/>
            <a:ext cx="2525293" cy="2631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/>
                <a:cs typeface="Times New Roman"/>
              </a:rPr>
              <a:t>The Indigenous Services Branch </a:t>
            </a:r>
          </a:p>
          <a:p>
            <a:endParaRPr lang="en-US" sz="1100" dirty="0" smtClean="0">
              <a:latin typeface="Times New Roman"/>
              <a:cs typeface="Times New Roman"/>
            </a:endParaRPr>
          </a:p>
          <a:p>
            <a:pPr marL="171450" indent="-171450">
              <a:buFont typeface="Arial"/>
              <a:buChar char="•"/>
            </a:pPr>
            <a:r>
              <a:rPr lang="en-US" sz="1100" dirty="0" smtClean="0">
                <a:latin typeface="Times New Roman"/>
                <a:cs typeface="Times New Roman"/>
              </a:rPr>
              <a:t>promotes the collections and services of the State Library relating to Indigenous people</a:t>
            </a:r>
          </a:p>
          <a:p>
            <a:endParaRPr lang="en-US" sz="1100" dirty="0" smtClean="0">
              <a:latin typeface="Times New Roman"/>
              <a:cs typeface="Times New Roman"/>
            </a:endParaRPr>
          </a:p>
          <a:p>
            <a:pPr marL="171450" indent="-171450">
              <a:buFont typeface="Arial"/>
              <a:buChar char="•"/>
            </a:pPr>
            <a:r>
              <a:rPr lang="en-US" sz="1100" dirty="0" smtClean="0">
                <a:latin typeface="Times New Roman"/>
                <a:cs typeface="Times New Roman"/>
              </a:rPr>
              <a:t> liaises with Indigenous communities across NSW in regard to the retention and management of Indigenous documentary resources </a:t>
            </a:r>
          </a:p>
          <a:p>
            <a:pPr marL="171450" indent="-171450">
              <a:buFont typeface="Arial"/>
              <a:buChar char="•"/>
            </a:pPr>
            <a:endParaRPr lang="en-US" sz="1100" dirty="0">
              <a:latin typeface="Times New Roman"/>
              <a:cs typeface="Times New Roman"/>
            </a:endParaRPr>
          </a:p>
          <a:p>
            <a:pPr marL="171450" indent="-171450">
              <a:buFont typeface="Arial"/>
              <a:buChar char="•"/>
            </a:pPr>
            <a:r>
              <a:rPr lang="en-US" sz="1100" dirty="0" smtClean="0">
                <a:latin typeface="Times New Roman"/>
                <a:cs typeface="Times New Roman"/>
              </a:rPr>
              <a:t>provides advice to staff and management of the State Library and NSW public libraries on Indigenous matters.</a:t>
            </a:r>
            <a:endParaRPr lang="en-US" sz="1100" dirty="0">
              <a:latin typeface="Times New Roman"/>
              <a:cs typeface="Times New Roman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62153" y="2750790"/>
            <a:ext cx="3434084" cy="1263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381" indent="3572"/>
            <a:r>
              <a:rPr lang="en-AU" sz="1000" b="1" dirty="0" smtClean="0"/>
              <a:t>Indigenous Services</a:t>
            </a:r>
          </a:p>
          <a:p>
            <a:pPr marL="2381" indent="3572"/>
            <a:r>
              <a:rPr lang="en-AU" sz="1000" dirty="0" smtClean="0">
                <a:latin typeface="+mn-lt"/>
                <a:cs typeface="Times New Roman"/>
              </a:rPr>
              <a:t>A key initiative for the State </a:t>
            </a:r>
            <a:r>
              <a:rPr lang="en-AU" sz="1000" dirty="0" smtClean="0">
                <a:latin typeface="+mn-lt"/>
                <a:cs typeface="Times New Roman"/>
              </a:rPr>
              <a:t>Library of NSW  </a:t>
            </a:r>
            <a:r>
              <a:rPr lang="en-AU" sz="1000" dirty="0" smtClean="0">
                <a:latin typeface="+mn-lt"/>
                <a:cs typeface="Times New Roman"/>
              </a:rPr>
              <a:t>in 2013. </a:t>
            </a:r>
          </a:p>
          <a:p>
            <a:pPr marL="2381" indent="3572"/>
            <a:r>
              <a:rPr lang="en-AU" sz="1000" dirty="0" smtClean="0">
                <a:latin typeface="+mn-lt"/>
                <a:cs typeface="Times New Roman"/>
              </a:rPr>
              <a:t>Unit became a branch reporting to the Mitchell Librarian in Feb 2014. </a:t>
            </a:r>
          </a:p>
          <a:p>
            <a:pPr marL="2381" indent="3572"/>
            <a:endParaRPr lang="en-AU" sz="1000" dirty="0">
              <a:latin typeface="Times New Roman"/>
              <a:cs typeface="Times New Roman"/>
            </a:endParaRPr>
          </a:p>
        </p:txBody>
      </p:sp>
      <p:sp>
        <p:nvSpPr>
          <p:cNvPr id="18" name="Rectangle 7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noFill/>
          <a:ln w="12700" cap="flat">
            <a:miter lim="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chemeClr val="accent3"/>
                </a:solidFill>
              </a:rPr>
              <a:t>Indigenous Services Branch  </a:t>
            </a:r>
            <a:endParaRPr lang="en-US" sz="1800" dirty="0">
              <a:solidFill>
                <a:schemeClr val="accent3"/>
              </a:solidFill>
            </a:endParaRPr>
          </a:p>
        </p:txBody>
      </p:sp>
      <p:pic>
        <p:nvPicPr>
          <p:cNvPr id="9" name="Picture 8" descr="Screen Shot 2015-05-13 at 8.38.0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63" y="982984"/>
            <a:ext cx="2013272" cy="28236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19147" y="1678021"/>
            <a:ext cx="4083322" cy="20483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200" dirty="0">
                <a:solidFill>
                  <a:schemeClr val="dk1"/>
                </a:solidFill>
                <a:latin typeface="Times New Roman"/>
                <a:cs typeface="Times New Roman"/>
              </a:rPr>
              <a:t> </a:t>
            </a:r>
            <a:r>
              <a:rPr lang="en-GB" sz="1200" dirty="0" smtClean="0">
                <a:solidFill>
                  <a:schemeClr val="dk1"/>
                </a:solidFill>
                <a:latin typeface="Times New Roman"/>
                <a:cs typeface="Times New Roman"/>
              </a:rPr>
              <a:t> </a:t>
            </a:r>
            <a:r>
              <a:rPr lang="en-GB" sz="1000" dirty="0" smtClean="0">
                <a:solidFill>
                  <a:schemeClr val="dk1"/>
                </a:solidFill>
                <a:latin typeface="Times New Roman"/>
                <a:cs typeface="Times New Roman"/>
              </a:rPr>
              <a:t>  </a:t>
            </a:r>
            <a:r>
              <a:rPr lang="en-GB" sz="1000" b="0" i="0" u="none" strike="noStrike" cap="none" baseline="0" dirty="0" smtClean="0">
                <a:solidFill>
                  <a:schemeClr val="dk1"/>
                </a:solidFill>
                <a:latin typeface="Times New Roman"/>
                <a:cs typeface="Times New Roman"/>
                <a:sym typeface="Arial"/>
                <a:rtl val="0"/>
              </a:rPr>
              <a:t>Content </a:t>
            </a:r>
            <a:r>
              <a:rPr lang="en-GB" sz="1000" b="0" i="0" u="none" strike="noStrike" cap="none" baseline="0" dirty="0">
                <a:solidFill>
                  <a:schemeClr val="dk1"/>
                </a:solidFill>
                <a:latin typeface="Times New Roman"/>
                <a:cs typeface="Times New Roman"/>
                <a:sym typeface="Arial"/>
                <a:rtl val="0"/>
              </a:rPr>
              <a:t>and perspectives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000" b="0" i="0" u="none" strike="noStrike" cap="none" baseline="0" dirty="0">
                <a:solidFill>
                  <a:schemeClr val="dk1"/>
                </a:solidFill>
                <a:latin typeface="Times New Roman"/>
                <a:cs typeface="Times New Roman"/>
                <a:sym typeface="Arial"/>
                <a:rtl val="0"/>
              </a:rPr>
              <a:t>Intellectual Property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000" b="0" i="0" u="none" strike="noStrike" cap="none" baseline="0" dirty="0">
                <a:solidFill>
                  <a:schemeClr val="dk1"/>
                </a:solidFill>
                <a:latin typeface="Times New Roman"/>
                <a:cs typeface="Times New Roman"/>
                <a:sym typeface="Arial"/>
                <a:rtl val="0"/>
              </a:rPr>
              <a:t>Accessibility and Use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000" b="0" i="0" u="none" strike="noStrike" cap="none" baseline="0" dirty="0">
                <a:solidFill>
                  <a:schemeClr val="dk1"/>
                </a:solidFill>
                <a:latin typeface="Times New Roman"/>
                <a:cs typeface="Times New Roman"/>
                <a:sym typeface="Arial"/>
                <a:rtl val="0"/>
              </a:rPr>
              <a:t>Description and Classification of Materials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000" b="0" i="0" u="none" strike="noStrike" cap="none" baseline="0" dirty="0">
                <a:solidFill>
                  <a:schemeClr val="dk1"/>
                </a:solidFill>
                <a:latin typeface="Times New Roman"/>
                <a:cs typeface="Times New Roman"/>
                <a:sym typeface="Arial"/>
                <a:rtl val="0"/>
              </a:rPr>
              <a:t>Secret or Sacred Materials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000" b="0" i="0" u="none" strike="noStrike" cap="none" baseline="0" dirty="0">
                <a:solidFill>
                  <a:schemeClr val="dk1"/>
                </a:solidFill>
                <a:latin typeface="Times New Roman"/>
                <a:cs typeface="Times New Roman"/>
                <a:sym typeface="Arial"/>
                <a:rtl val="0"/>
              </a:rPr>
              <a:t>Offensive Material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000" b="0" i="0" u="none" strike="noStrike" cap="none" baseline="0" dirty="0">
                <a:solidFill>
                  <a:schemeClr val="dk1"/>
                </a:solidFill>
                <a:latin typeface="Times New Roman"/>
                <a:cs typeface="Times New Roman"/>
                <a:sym typeface="Arial"/>
                <a:rtl val="0"/>
              </a:rPr>
              <a:t>Governance and </a:t>
            </a:r>
            <a:r>
              <a:rPr lang="en-GB" sz="1000" b="0" i="0" u="none" strike="noStrike" cap="none" baseline="0" dirty="0" smtClean="0">
                <a:solidFill>
                  <a:schemeClr val="dk1"/>
                </a:solidFill>
                <a:latin typeface="Times New Roman"/>
                <a:cs typeface="Times New Roman"/>
                <a:sym typeface="Arial"/>
                <a:rtl val="0"/>
              </a:rPr>
              <a:t>Management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000" b="0" i="0" u="none" strike="noStrike" cap="none" baseline="0" dirty="0" smtClean="0">
                <a:solidFill>
                  <a:schemeClr val="dk1"/>
                </a:solidFill>
                <a:latin typeface="Times New Roman"/>
                <a:cs typeface="Times New Roman"/>
                <a:sym typeface="Arial"/>
                <a:rtl val="0"/>
              </a:rPr>
              <a:t>Staffing</a:t>
            </a:r>
            <a:endParaRPr lang="en-GB" sz="1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000" dirty="0" smtClean="0">
                <a:solidFill>
                  <a:schemeClr val="dk1"/>
                </a:solidFill>
                <a:latin typeface="Times New Roman"/>
                <a:cs typeface="Times New Roman"/>
              </a:rPr>
              <a:t>Education </a:t>
            </a:r>
            <a:r>
              <a:rPr lang="en-GB" sz="1000" dirty="0">
                <a:solidFill>
                  <a:schemeClr val="dk1"/>
                </a:solidFill>
                <a:latin typeface="Times New Roman"/>
                <a:cs typeface="Times New Roman"/>
              </a:rPr>
              <a:t>and Training for Professional </a:t>
            </a:r>
            <a:r>
              <a:rPr lang="en-GB" sz="1000" dirty="0" smtClean="0">
                <a:solidFill>
                  <a:schemeClr val="dk1"/>
                </a:solidFill>
                <a:latin typeface="Times New Roman"/>
                <a:cs typeface="Times New Roman"/>
              </a:rPr>
              <a:t>Practice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000" dirty="0" smtClean="0">
                <a:solidFill>
                  <a:schemeClr val="dk1"/>
                </a:solidFill>
                <a:latin typeface="Times New Roman"/>
                <a:cs typeface="Times New Roman"/>
              </a:rPr>
              <a:t>Awareness </a:t>
            </a:r>
            <a:r>
              <a:rPr lang="en-GB" sz="1000" dirty="0">
                <a:solidFill>
                  <a:schemeClr val="dk1"/>
                </a:solidFill>
                <a:latin typeface="Times New Roman"/>
                <a:cs typeface="Times New Roman"/>
              </a:rPr>
              <a:t>of Aboriginal and Torres Islander Peoples and </a:t>
            </a:r>
            <a:r>
              <a:rPr lang="en-GB" sz="1000" dirty="0" smtClean="0">
                <a:solidFill>
                  <a:schemeClr val="dk1"/>
                </a:solidFill>
                <a:latin typeface="Times New Roman"/>
                <a:cs typeface="Times New Roman"/>
              </a:rPr>
              <a:t>Issues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000" dirty="0" smtClean="0">
                <a:solidFill>
                  <a:schemeClr val="dk1"/>
                </a:solidFill>
                <a:latin typeface="Times New Roman"/>
                <a:cs typeface="Times New Roman"/>
              </a:rPr>
              <a:t>Copying </a:t>
            </a:r>
            <a:r>
              <a:rPr lang="en-GB" sz="1000" dirty="0">
                <a:solidFill>
                  <a:schemeClr val="dk1"/>
                </a:solidFill>
                <a:latin typeface="Times New Roman"/>
                <a:cs typeface="Times New Roman"/>
              </a:rPr>
              <a:t>and Repatriation of </a:t>
            </a:r>
            <a:r>
              <a:rPr lang="en-GB" sz="1000" dirty="0" smtClean="0">
                <a:solidFill>
                  <a:schemeClr val="dk1"/>
                </a:solidFill>
                <a:latin typeface="Times New Roman"/>
                <a:cs typeface="Times New Roman"/>
              </a:rPr>
              <a:t>Records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1000" dirty="0" smtClean="0">
                <a:solidFill>
                  <a:schemeClr val="dk1"/>
                </a:solidFill>
                <a:latin typeface="Times New Roman"/>
                <a:cs typeface="Times New Roman"/>
              </a:rPr>
              <a:t>The </a:t>
            </a:r>
            <a:r>
              <a:rPr lang="en-GB" sz="1000" dirty="0">
                <a:solidFill>
                  <a:schemeClr val="dk1"/>
                </a:solidFill>
                <a:latin typeface="Times New Roman"/>
                <a:cs typeface="Times New Roman"/>
              </a:rPr>
              <a:t>digital environment  </a:t>
            </a:r>
            <a:r>
              <a:rPr lang="en-GB" sz="1000" dirty="0" smtClean="0">
                <a:solidFill>
                  <a:schemeClr val="dk1"/>
                </a:solidFill>
                <a:latin typeface="Times New Roman"/>
                <a:cs typeface="Times New Roman"/>
              </a:rPr>
              <a:t>(ATSILIRN, 2012) </a:t>
            </a:r>
            <a:endParaRPr lang="en-GB" sz="1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n-GB" sz="1200" b="0" i="0" u="none" strike="noStrike" cap="none" baseline="0" dirty="0">
              <a:solidFill>
                <a:schemeClr val="dk1"/>
              </a:solidFill>
              <a:latin typeface="Times New Roman"/>
              <a:ea typeface="Arial"/>
              <a:cs typeface="Times New Roman"/>
              <a:sym typeface="Arial"/>
              <a:rtl val="0"/>
            </a:endParaRPr>
          </a:p>
          <a:p>
            <a:pPr lvl="0"/>
            <a:r>
              <a:rPr lang="en-GB" sz="800" dirty="0" smtClean="0">
                <a:solidFill>
                  <a:schemeClr val="dk1"/>
                </a:solidFill>
                <a:latin typeface="Times New Roman"/>
                <a:cs typeface="Times New Roman"/>
              </a:rPr>
              <a:t>                  http</a:t>
            </a:r>
            <a:r>
              <a:rPr lang="en-GB" sz="800" dirty="0">
                <a:solidFill>
                  <a:schemeClr val="dk1"/>
                </a:solidFill>
                <a:latin typeface="Times New Roman"/>
                <a:cs typeface="Times New Roman"/>
              </a:rPr>
              <a:t>://</a:t>
            </a:r>
            <a:r>
              <a:rPr lang="en-GB" sz="800" dirty="0" err="1">
                <a:solidFill>
                  <a:schemeClr val="dk1"/>
                </a:solidFill>
                <a:latin typeface="Times New Roman"/>
                <a:cs typeface="Times New Roman"/>
              </a:rPr>
              <a:t>aiatsis.gov.au</a:t>
            </a:r>
            <a:r>
              <a:rPr lang="en-GB" sz="800" dirty="0">
                <a:solidFill>
                  <a:schemeClr val="dk1"/>
                </a:solidFill>
                <a:latin typeface="Times New Roman"/>
                <a:cs typeface="Times New Roman"/>
              </a:rPr>
              <a:t>/</a:t>
            </a:r>
            <a:r>
              <a:rPr lang="en-GB" sz="800" dirty="0" err="1">
                <a:solidFill>
                  <a:schemeClr val="dk1"/>
                </a:solidFill>
                <a:latin typeface="Times New Roman"/>
                <a:cs typeface="Times New Roman"/>
              </a:rPr>
              <a:t>atsilirn</a:t>
            </a:r>
            <a:r>
              <a:rPr lang="en-GB" sz="800" dirty="0">
                <a:solidFill>
                  <a:schemeClr val="dk1"/>
                </a:solidFill>
                <a:latin typeface="Times New Roman"/>
                <a:cs typeface="Times New Roman"/>
              </a:rPr>
              <a:t>/</a:t>
            </a:r>
            <a:r>
              <a:rPr lang="en-GB" sz="800" dirty="0" err="1">
                <a:solidFill>
                  <a:schemeClr val="dk1"/>
                </a:solidFill>
                <a:latin typeface="Times New Roman"/>
                <a:cs typeface="Times New Roman"/>
              </a:rPr>
              <a:t>protocols.php</a:t>
            </a:r>
            <a:endParaRPr sz="800" b="0" i="0" u="none" strike="noStrike" cap="none" baseline="0" dirty="0">
              <a:solidFill>
                <a:schemeClr val="dk1"/>
              </a:solidFill>
              <a:latin typeface="Times New Roman"/>
              <a:cs typeface="Times New Roman"/>
              <a:sym typeface="Arial"/>
              <a:rtl val="0"/>
            </a:endParaRP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8230" y="577332"/>
            <a:ext cx="5429849" cy="764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90999" y="4292162"/>
            <a:ext cx="695802" cy="575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827823" y="1614506"/>
            <a:ext cx="33899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accent3"/>
              </a:solidFill>
            </a:endParaRPr>
          </a:p>
          <a:p>
            <a:r>
              <a:rPr lang="en-US" dirty="0" smtClean="0">
                <a:solidFill>
                  <a:schemeClr val="accent3"/>
                </a:solidFill>
              </a:rPr>
              <a:t>Building contemporary Indigenous collections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 smtClean="0">
                <a:solidFill>
                  <a:schemeClr val="accent3"/>
                </a:solidFill>
              </a:rPr>
              <a:t>Digital infrastructure for Indigenous collections 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 smtClean="0">
                <a:solidFill>
                  <a:schemeClr val="accent3"/>
                </a:solidFill>
              </a:rPr>
              <a:t>Public Library Network 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solidFill>
                  <a:schemeClr val="accent3"/>
                </a:solidFill>
              </a:rPr>
              <a:t>Protocols for Libraries, Archives and Information Services</a:t>
            </a:r>
          </a:p>
          <a:p>
            <a:endParaRPr lang="en-US" dirty="0" smtClean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7189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buSzPct val="25000"/>
            </a:pPr>
            <a:r>
              <a:rPr lang="en-US" sz="2400" dirty="0" smtClean="0">
                <a:solidFill>
                  <a:schemeClr val="accent3"/>
                </a:solidFill>
              </a:rPr>
              <a:t>Governance – Leadership </a:t>
            </a:r>
            <a:endParaRPr lang="en-GB" sz="2400" i="0" u="none" strike="noStrike" cap="none" baseline="0" dirty="0">
              <a:solidFill>
                <a:schemeClr val="dk1"/>
              </a:solidFill>
              <a:sym typeface="Arial"/>
              <a:rtl val="0"/>
            </a:endParaRPr>
          </a:p>
        </p:txBody>
      </p:sp>
      <p:pic>
        <p:nvPicPr>
          <p:cNvPr id="7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0999" y="4292162"/>
            <a:ext cx="695802" cy="575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creen Shot 2015-03-03 at 8.22.2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96" y="1135789"/>
            <a:ext cx="4601518" cy="3022520"/>
          </a:xfrm>
          <a:prstGeom prst="rect">
            <a:avLst/>
          </a:prstGeom>
        </p:spPr>
      </p:pic>
      <p:sp>
        <p:nvSpPr>
          <p:cNvPr id="6" name="Text Placeholder 1"/>
          <p:cNvSpPr>
            <a:spLocks noGrp="1"/>
          </p:cNvSpPr>
          <p:nvPr>
            <p:ph type="body" idx="1"/>
          </p:nvPr>
        </p:nvSpPr>
        <p:spPr>
          <a:xfrm>
            <a:off x="5510014" y="1186955"/>
            <a:ext cx="2718274" cy="2696912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Indigenous Advisory Board </a:t>
            </a:r>
            <a:endParaRPr lang="en-US" dirty="0" smtClean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AU" dirty="0" smtClean="0"/>
              <a:t>The </a:t>
            </a:r>
            <a:r>
              <a:rPr lang="en-AU" dirty="0"/>
              <a:t>Indigenous Advisory Board </a:t>
            </a:r>
            <a:r>
              <a:rPr lang="en-AU" dirty="0" smtClean="0"/>
              <a:t>will assist </a:t>
            </a:r>
            <a:r>
              <a:rPr lang="en-AU" dirty="0"/>
              <a:t>the Library Council and the State Library to respond to the needs of the Indigenous population of New South Wales and to build relationships with communities.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0770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ketched">
  <a:themeElements>
    <a:clrScheme name="Custom 398">
      <a:dk1>
        <a:srgbClr val="000000"/>
      </a:dk1>
      <a:lt1>
        <a:srgbClr val="FFFFFF"/>
      </a:lt1>
      <a:dk2>
        <a:srgbClr val="51535D"/>
      </a:dk2>
      <a:lt2>
        <a:srgbClr val="EDEDED"/>
      </a:lt2>
      <a:accent1>
        <a:srgbClr val="676871"/>
      </a:accent1>
      <a:accent2>
        <a:srgbClr val="988489"/>
      </a:accent2>
      <a:accent3>
        <a:srgbClr val="6B7B67"/>
      </a:accent3>
      <a:accent4>
        <a:srgbClr val="747B85"/>
      </a:accent4>
      <a:accent5>
        <a:srgbClr val="A5A9AF"/>
      </a:accent5>
      <a:accent6>
        <a:srgbClr val="85716D"/>
      </a:accent6>
      <a:hlink>
        <a:srgbClr val="676871"/>
      </a:hlink>
      <a:folHlink>
        <a:srgbClr val="3F41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7652F5B7034047B6C70F9AEB8ED43B" ma:contentTypeVersion="15" ma:contentTypeDescription="Create a new document." ma:contentTypeScope="" ma:versionID="145ed5898435132d82025dda281a4717">
  <xsd:schema xmlns:xsd="http://www.w3.org/2001/XMLSchema" xmlns:xs="http://www.w3.org/2001/XMLSchema" xmlns:p="http://schemas.microsoft.com/office/2006/metadata/properties" xmlns:ns2="e9c2b902-71aa-4872-9563-5558862f0048" xmlns:ns3="2e1b98ae-4ad8-4f94-b2e9-2941d01c86a2" targetNamespace="http://schemas.microsoft.com/office/2006/metadata/properties" ma:root="true" ma:fieldsID="86627574984cff5ceec644bfd218b5f5" ns2:_="" ns3:_="">
    <xsd:import namespace="e9c2b902-71aa-4872-9563-5558862f0048"/>
    <xsd:import namespace="2e1b98ae-4ad8-4f94-b2e9-2941d01c86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c2b902-71aa-4872-9563-5558862f00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fa6e375-89d1-4f89-9ebf-5f6e204b5e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b98ae-4ad8-4f94-b2e9-2941d01c86a2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2f91749-88f7-45b6-b363-1abbe739a771}" ma:internalName="TaxCatchAll" ma:showField="CatchAllData" ma:web="2e1b98ae-4ad8-4f94-b2e9-2941d01c86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FC0E8E-8508-4EA2-9BB2-61020AF85144}"/>
</file>

<file path=customXml/itemProps2.xml><?xml version="1.0" encoding="utf-8"?>
<ds:datastoreItem xmlns:ds="http://schemas.openxmlformats.org/officeDocument/2006/customXml" ds:itemID="{3D1E46F1-5C82-4E21-963D-3C79B0B58DA7}"/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210</Words>
  <Application>Microsoft Macintosh PowerPoint</Application>
  <PresentationFormat>On-screen Show (16:9)</PresentationFormat>
  <Paragraphs>43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simple-light</vt:lpstr>
      <vt:lpstr>sketched</vt:lpstr>
      <vt:lpstr>PowerPoint Presentation</vt:lpstr>
      <vt:lpstr>Indigenous Services Branch  </vt:lpstr>
      <vt:lpstr>PowerPoint Presentation</vt:lpstr>
      <vt:lpstr>Governance – Leadership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engagement and the  ATSILIRN protocols Indigenous Australian experiences and expertise guiding  the use of social media in Libraries </dc:title>
  <cp:lastModifiedBy>Kirsten Thorpe</cp:lastModifiedBy>
  <cp:revision>179</cp:revision>
  <dcterms:modified xsi:type="dcterms:W3CDTF">2015-05-13T21:55:59Z</dcterms:modified>
</cp:coreProperties>
</file>