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0.xml" ContentType="application/vnd.openxmlformats-officedocument.presentationml.notes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94" r:id="rId2"/>
    <p:sldId id="372" r:id="rId3"/>
    <p:sldId id="377" r:id="rId4"/>
    <p:sldId id="376" r:id="rId5"/>
    <p:sldId id="378" r:id="rId6"/>
    <p:sldId id="379" r:id="rId7"/>
    <p:sldId id="380" r:id="rId8"/>
    <p:sldId id="383" r:id="rId9"/>
    <p:sldId id="381" r:id="rId10"/>
    <p:sldId id="352" r:id="rId11"/>
  </p:sldIdLst>
  <p:sldSz cx="9144000" cy="6858000" type="screen4x3"/>
  <p:notesSz cx="6797675" cy="9926638"/>
  <p:defaultTextStyle>
    <a:defPPr>
      <a:defRPr lang="en-AU"/>
    </a:defPPr>
    <a:lvl1pPr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1pPr>
    <a:lvl2pPr marL="4572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2pPr>
    <a:lvl3pPr marL="9144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3pPr>
    <a:lvl4pPr marL="13716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4pPr>
    <a:lvl5pPr marL="18288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952">
          <p15:clr>
            <a:srgbClr val="A4A3A4"/>
          </p15:clr>
        </p15:guide>
        <p15:guide id="2" orient="horz" pos="1200">
          <p15:clr>
            <a:srgbClr val="A4A3A4"/>
          </p15:clr>
        </p15:guide>
        <p15:guide id="3" pos="528">
          <p15:clr>
            <a:srgbClr val="A4A3A4"/>
          </p15:clr>
        </p15:guide>
        <p15:guide id="4" pos="5184">
          <p15:clr>
            <a:srgbClr val="A4A3A4"/>
          </p15:clr>
        </p15:guide>
        <p15:guide id="5" pos="2976">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43603"/>
    <a:srgbClr val="B3A89B"/>
    <a:srgbClr val="3333CC"/>
    <a:srgbClr val="008000"/>
    <a:srgbClr val="CC0000"/>
    <a:srgbClr val="0066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286" autoAdjust="0"/>
    <p:restoredTop sz="72612" autoAdjust="0"/>
  </p:normalViewPr>
  <p:slideViewPr>
    <p:cSldViewPr>
      <p:cViewPr varScale="1">
        <p:scale>
          <a:sx n="84" d="100"/>
          <a:sy n="84" d="100"/>
        </p:scale>
        <p:origin x="2412" y="96"/>
      </p:cViewPr>
      <p:guideLst>
        <p:guide orient="horz" pos="952"/>
        <p:guide orient="horz" pos="1200"/>
        <p:guide pos="528"/>
        <p:guide pos="5184"/>
        <p:guide pos="2976"/>
      </p:guideLst>
    </p:cSldViewPr>
  </p:slideViewPr>
  <p:outlineViewPr>
    <p:cViewPr>
      <p:scale>
        <a:sx n="33" d="100"/>
        <a:sy n="33" d="100"/>
      </p:scale>
      <p:origin x="0" y="-733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972"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hdr" sz="quarter"/>
          </p:nvPr>
        </p:nvSpPr>
        <p:spPr bwMode="auto">
          <a:xfrm>
            <a:off x="0" y="0"/>
            <a:ext cx="2946400" cy="49680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buClrTx/>
              <a:buSzTx/>
              <a:buFontTx/>
              <a:buNone/>
              <a:defRPr sz="1200" smtClean="0"/>
            </a:lvl1pPr>
          </a:lstStyle>
          <a:p>
            <a:pPr>
              <a:defRPr/>
            </a:pPr>
            <a:endParaRPr lang="en-US" dirty="0">
              <a:latin typeface="Arial Narrow"/>
              <a:cs typeface="Arial Narrow"/>
            </a:endParaRPr>
          </a:p>
        </p:txBody>
      </p:sp>
      <p:sp>
        <p:nvSpPr>
          <p:cNvPr id="186371" name="Rectangle 3"/>
          <p:cNvSpPr>
            <a:spLocks noGrp="1" noChangeArrowheads="1"/>
          </p:cNvSpPr>
          <p:nvPr>
            <p:ph type="dt" sz="quarter" idx="1"/>
          </p:nvPr>
        </p:nvSpPr>
        <p:spPr bwMode="auto">
          <a:xfrm>
            <a:off x="3849688" y="0"/>
            <a:ext cx="2946400" cy="49680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buClrTx/>
              <a:buSzTx/>
              <a:buFontTx/>
              <a:buNone/>
              <a:defRPr sz="1200" smtClean="0"/>
            </a:lvl1pPr>
          </a:lstStyle>
          <a:p>
            <a:pPr>
              <a:defRPr/>
            </a:pPr>
            <a:endParaRPr lang="en-US" dirty="0">
              <a:latin typeface="Arial Narrow"/>
              <a:cs typeface="Arial Narrow"/>
            </a:endParaRPr>
          </a:p>
        </p:txBody>
      </p:sp>
      <p:sp>
        <p:nvSpPr>
          <p:cNvPr id="186372" name="Rectangle 4"/>
          <p:cNvSpPr>
            <a:spLocks noGrp="1" noChangeArrowheads="1"/>
          </p:cNvSpPr>
          <p:nvPr>
            <p:ph type="ftr" sz="quarter" idx="2"/>
          </p:nvPr>
        </p:nvSpPr>
        <p:spPr bwMode="auto">
          <a:xfrm>
            <a:off x="0" y="9428242"/>
            <a:ext cx="2946400" cy="49680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buClrTx/>
              <a:buSzTx/>
              <a:buFontTx/>
              <a:buNone/>
              <a:defRPr sz="1200" smtClean="0"/>
            </a:lvl1pPr>
          </a:lstStyle>
          <a:p>
            <a:pPr>
              <a:defRPr/>
            </a:pPr>
            <a:endParaRPr lang="en-US" dirty="0">
              <a:latin typeface="Arial Narrow"/>
              <a:cs typeface="Arial Narrow"/>
            </a:endParaRPr>
          </a:p>
        </p:txBody>
      </p:sp>
      <p:sp>
        <p:nvSpPr>
          <p:cNvPr id="186373" name="Rectangle 5"/>
          <p:cNvSpPr>
            <a:spLocks noGrp="1" noChangeArrowheads="1"/>
          </p:cNvSpPr>
          <p:nvPr>
            <p:ph type="sldNum" sz="quarter" idx="3"/>
          </p:nvPr>
        </p:nvSpPr>
        <p:spPr bwMode="auto">
          <a:xfrm>
            <a:off x="3849688" y="9428242"/>
            <a:ext cx="2946400" cy="49680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buClrTx/>
              <a:buSzTx/>
              <a:buFontTx/>
              <a:buNone/>
              <a:defRPr sz="1200" smtClean="0"/>
            </a:lvl1pPr>
          </a:lstStyle>
          <a:p>
            <a:pPr>
              <a:defRPr/>
            </a:pPr>
            <a:fld id="{03640CA2-3DBD-46F0-9D43-6785700A7FF8}" type="slidenum">
              <a:rPr lang="en-US">
                <a:latin typeface="Arial Narrow"/>
                <a:cs typeface="Arial Narrow"/>
              </a:rPr>
              <a:pPr>
                <a:defRPr/>
              </a:pPr>
              <a:t>‹#›</a:t>
            </a:fld>
            <a:endParaRPr lang="en-US" dirty="0">
              <a:latin typeface="Arial Narrow"/>
              <a:cs typeface="Arial Narrow"/>
            </a:endParaRPr>
          </a:p>
        </p:txBody>
      </p:sp>
    </p:spTree>
    <p:extLst>
      <p:ext uri="{BB962C8B-B14F-4D97-AF65-F5344CB8AC3E}">
        <p14:creationId xmlns:p14="http://schemas.microsoft.com/office/powerpoint/2010/main" val="39232489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46400" cy="49680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buClrTx/>
              <a:buSzTx/>
              <a:buFontTx/>
              <a:buNone/>
              <a:defRPr sz="1200" smtClean="0">
                <a:latin typeface="Arial Narrow"/>
                <a:cs typeface="Arial Narrow"/>
              </a:defRPr>
            </a:lvl1pPr>
          </a:lstStyle>
          <a:p>
            <a:pPr>
              <a:defRPr/>
            </a:pPr>
            <a:endParaRPr lang="en-US" dirty="0"/>
          </a:p>
        </p:txBody>
      </p:sp>
      <p:sp>
        <p:nvSpPr>
          <p:cNvPr id="52227" name="Rectangle 3"/>
          <p:cNvSpPr>
            <a:spLocks noGrp="1" noChangeArrowheads="1"/>
          </p:cNvSpPr>
          <p:nvPr>
            <p:ph type="dt" idx="1"/>
          </p:nvPr>
        </p:nvSpPr>
        <p:spPr bwMode="auto">
          <a:xfrm>
            <a:off x="3849688" y="0"/>
            <a:ext cx="2946400" cy="49680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buClrTx/>
              <a:buSzTx/>
              <a:buFontTx/>
              <a:buNone/>
              <a:defRPr sz="1200" smtClean="0">
                <a:latin typeface="Arial Narrow"/>
                <a:cs typeface="Arial Narrow"/>
              </a:defRPr>
            </a:lvl1pPr>
          </a:lstStyle>
          <a:p>
            <a:pPr>
              <a:defRPr/>
            </a:pPr>
            <a:endParaRPr lang="en-US" dirty="0"/>
          </a:p>
        </p:txBody>
      </p:sp>
      <p:sp>
        <p:nvSpPr>
          <p:cNvPr id="1946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2229" name="Rectangle 5"/>
          <p:cNvSpPr>
            <a:spLocks noGrp="1" noChangeArrowheads="1"/>
          </p:cNvSpPr>
          <p:nvPr>
            <p:ph type="body" sz="quarter" idx="3"/>
          </p:nvPr>
        </p:nvSpPr>
        <p:spPr bwMode="auto">
          <a:xfrm>
            <a:off x="679450" y="4715710"/>
            <a:ext cx="5438775" cy="44665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dirty="0" smtClean="0"/>
              <a:t>Click to edit Master text styles</a:t>
            </a:r>
          </a:p>
          <a:p>
            <a:pPr lvl="1"/>
            <a:r>
              <a:rPr lang="en-AU" noProof="0" dirty="0" smtClean="0"/>
              <a:t>Second level</a:t>
            </a:r>
          </a:p>
          <a:p>
            <a:pPr lvl="2"/>
            <a:r>
              <a:rPr lang="en-AU" noProof="0" dirty="0" smtClean="0"/>
              <a:t>Third level</a:t>
            </a:r>
          </a:p>
          <a:p>
            <a:pPr lvl="3"/>
            <a:r>
              <a:rPr lang="en-AU" noProof="0" dirty="0" smtClean="0"/>
              <a:t>Fourth level</a:t>
            </a:r>
          </a:p>
          <a:p>
            <a:pPr lvl="4"/>
            <a:r>
              <a:rPr lang="en-AU" noProof="0" dirty="0" smtClean="0"/>
              <a:t>Fifth level</a:t>
            </a:r>
          </a:p>
        </p:txBody>
      </p:sp>
      <p:sp>
        <p:nvSpPr>
          <p:cNvPr id="52230" name="Rectangle 6"/>
          <p:cNvSpPr>
            <a:spLocks noGrp="1" noChangeArrowheads="1"/>
          </p:cNvSpPr>
          <p:nvPr>
            <p:ph type="ftr" sz="quarter" idx="4"/>
          </p:nvPr>
        </p:nvSpPr>
        <p:spPr bwMode="auto">
          <a:xfrm>
            <a:off x="0" y="9428242"/>
            <a:ext cx="2946400" cy="49680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buClrTx/>
              <a:buSzTx/>
              <a:buFontTx/>
              <a:buNone/>
              <a:defRPr sz="1200" smtClean="0">
                <a:latin typeface="Arial Narrow"/>
                <a:cs typeface="Arial Narrow"/>
              </a:defRPr>
            </a:lvl1pPr>
          </a:lstStyle>
          <a:p>
            <a:pPr>
              <a:defRPr/>
            </a:pPr>
            <a:endParaRPr lang="en-US" dirty="0"/>
          </a:p>
        </p:txBody>
      </p:sp>
      <p:sp>
        <p:nvSpPr>
          <p:cNvPr id="52231" name="Rectangle 7"/>
          <p:cNvSpPr>
            <a:spLocks noGrp="1" noChangeArrowheads="1"/>
          </p:cNvSpPr>
          <p:nvPr>
            <p:ph type="sldNum" sz="quarter" idx="5"/>
          </p:nvPr>
        </p:nvSpPr>
        <p:spPr bwMode="auto">
          <a:xfrm>
            <a:off x="3849688" y="9428242"/>
            <a:ext cx="2946400" cy="49680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buClrTx/>
              <a:buSzTx/>
              <a:buFontTx/>
              <a:buNone/>
              <a:defRPr sz="1200" smtClean="0">
                <a:latin typeface="Arial Narrow"/>
                <a:cs typeface="Arial Narrow"/>
              </a:defRPr>
            </a:lvl1pPr>
          </a:lstStyle>
          <a:p>
            <a:pPr>
              <a:defRPr/>
            </a:pPr>
            <a:fld id="{4AF6F981-3242-40DA-B0D7-12B4635AA8A8}" type="slidenum">
              <a:rPr lang="en-AU" smtClean="0"/>
              <a:pPr>
                <a:defRPr/>
              </a:pPr>
              <a:t>‹#›</a:t>
            </a:fld>
            <a:endParaRPr lang="en-AU" dirty="0"/>
          </a:p>
        </p:txBody>
      </p:sp>
    </p:spTree>
    <p:extLst>
      <p:ext uri="{BB962C8B-B14F-4D97-AF65-F5344CB8AC3E}">
        <p14:creationId xmlns:p14="http://schemas.microsoft.com/office/powerpoint/2010/main" val="37121988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a:ea typeface="Arial Narrow"/>
        <a:cs typeface="Arial Narrow"/>
      </a:defRPr>
    </a:lvl1pPr>
    <a:lvl2pPr marL="457200" algn="l" rtl="0" eaLnBrk="0" fontAlgn="base" hangingPunct="0">
      <a:spcBef>
        <a:spcPct val="30000"/>
      </a:spcBef>
      <a:spcAft>
        <a:spcPct val="0"/>
      </a:spcAft>
      <a:defRPr sz="1200" kern="1200">
        <a:solidFill>
          <a:schemeClr val="tx1"/>
        </a:solidFill>
        <a:latin typeface="Arial Narrow"/>
        <a:ea typeface="Arial Narrow"/>
        <a:cs typeface="Arial Narrow"/>
      </a:defRPr>
    </a:lvl2pPr>
    <a:lvl3pPr marL="914400" algn="l" rtl="0" eaLnBrk="0" fontAlgn="base" hangingPunct="0">
      <a:spcBef>
        <a:spcPct val="30000"/>
      </a:spcBef>
      <a:spcAft>
        <a:spcPct val="0"/>
      </a:spcAft>
      <a:defRPr sz="1200" kern="1200">
        <a:solidFill>
          <a:schemeClr val="tx1"/>
        </a:solidFill>
        <a:latin typeface="Arial Narrow"/>
        <a:ea typeface="Arial Narrow"/>
        <a:cs typeface="Arial Narrow"/>
      </a:defRPr>
    </a:lvl3pPr>
    <a:lvl4pPr marL="1371600" algn="l" rtl="0" eaLnBrk="0" fontAlgn="base" hangingPunct="0">
      <a:spcBef>
        <a:spcPct val="30000"/>
      </a:spcBef>
      <a:spcAft>
        <a:spcPct val="0"/>
      </a:spcAft>
      <a:defRPr sz="1200" kern="1200">
        <a:solidFill>
          <a:schemeClr val="tx1"/>
        </a:solidFill>
        <a:latin typeface="Arial Narrow"/>
        <a:ea typeface="Arial Narrow"/>
        <a:cs typeface="Arial Narrow"/>
      </a:defRPr>
    </a:lvl4pPr>
    <a:lvl5pPr marL="1828800" algn="l" rtl="0" eaLnBrk="0" fontAlgn="base" hangingPunct="0">
      <a:spcBef>
        <a:spcPct val="30000"/>
      </a:spcBef>
      <a:spcAft>
        <a:spcPct val="0"/>
      </a:spcAft>
      <a:defRPr sz="1200" kern="1200">
        <a:solidFill>
          <a:schemeClr val="tx1"/>
        </a:solidFill>
        <a:latin typeface="Arial Narrow"/>
        <a:ea typeface="Arial Narrow"/>
        <a:cs typeface="Arial Narrow"/>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20000"/>
              </a:spcBef>
              <a:spcAft>
                <a:spcPts val="600"/>
              </a:spcAft>
              <a:buClr>
                <a:srgbClr val="FF6600"/>
              </a:buClr>
              <a:buSzPct val="50000"/>
              <a:buFont typeface="Lucida Grande" charset="0"/>
              <a:buChar char="—"/>
              <a:defRPr>
                <a:solidFill>
                  <a:schemeClr val="tx1"/>
                </a:solidFill>
                <a:latin typeface="Arial" charset="0"/>
                <a:cs typeface="Arial" charset="0"/>
              </a:defRPr>
            </a:lvl6pPr>
            <a:lvl7pPr marL="2971800" indent="-228600" eaLnBrk="0" fontAlgn="base" hangingPunct="0">
              <a:spcBef>
                <a:spcPct val="20000"/>
              </a:spcBef>
              <a:spcAft>
                <a:spcPts val="600"/>
              </a:spcAft>
              <a:buClr>
                <a:srgbClr val="FF6600"/>
              </a:buClr>
              <a:buSzPct val="50000"/>
              <a:buFont typeface="Lucida Grande" charset="0"/>
              <a:buChar char="—"/>
              <a:defRPr>
                <a:solidFill>
                  <a:schemeClr val="tx1"/>
                </a:solidFill>
                <a:latin typeface="Arial" charset="0"/>
                <a:cs typeface="Arial" charset="0"/>
              </a:defRPr>
            </a:lvl7pPr>
            <a:lvl8pPr marL="3429000" indent="-228600" eaLnBrk="0" fontAlgn="base" hangingPunct="0">
              <a:spcBef>
                <a:spcPct val="20000"/>
              </a:spcBef>
              <a:spcAft>
                <a:spcPts val="600"/>
              </a:spcAft>
              <a:buClr>
                <a:srgbClr val="FF6600"/>
              </a:buClr>
              <a:buSzPct val="50000"/>
              <a:buFont typeface="Lucida Grande" charset="0"/>
              <a:buChar char="—"/>
              <a:defRPr>
                <a:solidFill>
                  <a:schemeClr val="tx1"/>
                </a:solidFill>
                <a:latin typeface="Arial" charset="0"/>
                <a:cs typeface="Arial" charset="0"/>
              </a:defRPr>
            </a:lvl8pPr>
            <a:lvl9pPr marL="3886200" indent="-228600" eaLnBrk="0" fontAlgn="base" hangingPunct="0">
              <a:spcBef>
                <a:spcPct val="20000"/>
              </a:spcBef>
              <a:spcAft>
                <a:spcPts val="600"/>
              </a:spcAft>
              <a:buClr>
                <a:srgbClr val="FF6600"/>
              </a:buClr>
              <a:buSzPct val="50000"/>
              <a:buFont typeface="Lucida Grande" charset="0"/>
              <a:buChar char="—"/>
              <a:defRPr>
                <a:solidFill>
                  <a:schemeClr val="tx1"/>
                </a:solidFill>
                <a:latin typeface="Arial" charset="0"/>
                <a:cs typeface="Arial" charset="0"/>
              </a:defRPr>
            </a:lvl9pPr>
          </a:lstStyle>
          <a:p>
            <a:pPr eaLnBrk="1" hangingPunct="1"/>
            <a:fld id="{D48C1F57-7337-4CC9-9E4D-FA92B92022C7}" type="slidenum">
              <a:rPr lang="en-AU">
                <a:latin typeface="Arial Narrow"/>
                <a:cs typeface="Arial Narrow"/>
              </a:rPr>
              <a:pPr eaLnBrk="1" hangingPunct="1"/>
              <a:t>1</a:t>
            </a:fld>
            <a:endParaRPr lang="en-AU" dirty="0">
              <a:latin typeface="Arial Narrow"/>
              <a:cs typeface="Arial Narrow"/>
            </a:endParaRPr>
          </a:p>
        </p:txBody>
      </p:sp>
      <p:sp>
        <p:nvSpPr>
          <p:cNvPr id="20483" name="Rectangle 2"/>
          <p:cNvSpPr>
            <a:spLocks noGrp="1" noRot="1" noChangeAspect="1" noChangeArrowheads="1" noTextEdit="1"/>
          </p:cNvSpPr>
          <p:nvPr>
            <p:ph type="sldImg"/>
          </p:nvPr>
        </p:nvSpPr>
        <p:spPr>
          <a:xfrm>
            <a:off x="917575" y="744538"/>
            <a:ext cx="4962525" cy="3722687"/>
          </a:xfrm>
          <a:ln/>
        </p:spPr>
      </p:sp>
      <p:sp>
        <p:nvSpPr>
          <p:cNvPr id="204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251842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917575" y="744538"/>
            <a:ext cx="4962525" cy="3722687"/>
          </a:xfrm>
          <a:ln/>
        </p:spPr>
      </p:sp>
      <p:sp>
        <p:nvSpPr>
          <p:cNvPr id="225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b="1" smtClean="0"/>
          </a:p>
        </p:txBody>
      </p:sp>
    </p:spTree>
    <p:extLst>
      <p:ext uri="{BB962C8B-B14F-4D97-AF65-F5344CB8AC3E}">
        <p14:creationId xmlns:p14="http://schemas.microsoft.com/office/powerpoint/2010/main" val="2633333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849688" y="9428242"/>
            <a:ext cx="2946400" cy="4968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20000"/>
              </a:spcBef>
              <a:spcAft>
                <a:spcPts val="600"/>
              </a:spcAft>
              <a:buClr>
                <a:srgbClr val="FF6600"/>
              </a:buClr>
              <a:buSzPct val="50000"/>
              <a:buFont typeface="Lucida Grande" charset="0"/>
              <a:buChar char="—"/>
              <a:defRPr>
                <a:solidFill>
                  <a:schemeClr val="tx1"/>
                </a:solidFill>
                <a:latin typeface="Arial" charset="0"/>
                <a:cs typeface="Arial" charset="0"/>
              </a:defRPr>
            </a:lvl6pPr>
            <a:lvl7pPr marL="2971800" indent="-228600" eaLnBrk="0" fontAlgn="base" hangingPunct="0">
              <a:spcBef>
                <a:spcPct val="20000"/>
              </a:spcBef>
              <a:spcAft>
                <a:spcPts val="600"/>
              </a:spcAft>
              <a:buClr>
                <a:srgbClr val="FF6600"/>
              </a:buClr>
              <a:buSzPct val="50000"/>
              <a:buFont typeface="Lucida Grande" charset="0"/>
              <a:buChar char="—"/>
              <a:defRPr>
                <a:solidFill>
                  <a:schemeClr val="tx1"/>
                </a:solidFill>
                <a:latin typeface="Arial" charset="0"/>
                <a:cs typeface="Arial" charset="0"/>
              </a:defRPr>
            </a:lvl7pPr>
            <a:lvl8pPr marL="3429000" indent="-228600" eaLnBrk="0" fontAlgn="base" hangingPunct="0">
              <a:spcBef>
                <a:spcPct val="20000"/>
              </a:spcBef>
              <a:spcAft>
                <a:spcPts val="600"/>
              </a:spcAft>
              <a:buClr>
                <a:srgbClr val="FF6600"/>
              </a:buClr>
              <a:buSzPct val="50000"/>
              <a:buFont typeface="Lucida Grande" charset="0"/>
              <a:buChar char="—"/>
              <a:defRPr>
                <a:solidFill>
                  <a:schemeClr val="tx1"/>
                </a:solidFill>
                <a:latin typeface="Arial" charset="0"/>
                <a:cs typeface="Arial" charset="0"/>
              </a:defRPr>
            </a:lvl8pPr>
            <a:lvl9pPr marL="3886200" indent="-228600" eaLnBrk="0" fontAlgn="base" hangingPunct="0">
              <a:spcBef>
                <a:spcPct val="20000"/>
              </a:spcBef>
              <a:spcAft>
                <a:spcPts val="600"/>
              </a:spcAft>
              <a:buClr>
                <a:srgbClr val="FF6600"/>
              </a:buClr>
              <a:buSzPct val="50000"/>
              <a:buFont typeface="Lucida Grande" charset="0"/>
              <a:buChar char="—"/>
              <a:defRPr>
                <a:solidFill>
                  <a:schemeClr val="tx1"/>
                </a:solidFill>
                <a:latin typeface="Arial" charset="0"/>
                <a:cs typeface="Arial" charset="0"/>
              </a:defRPr>
            </a:lvl9pPr>
          </a:lstStyle>
          <a:p>
            <a:pPr algn="r" eaLnBrk="1" hangingPunct="1">
              <a:spcBef>
                <a:spcPct val="0"/>
              </a:spcBef>
              <a:spcAft>
                <a:spcPct val="0"/>
              </a:spcAft>
              <a:buClrTx/>
              <a:buSzTx/>
              <a:buFontTx/>
              <a:buNone/>
            </a:pPr>
            <a:fld id="{2A81B4F3-9E4F-428B-84CC-7F817E2CED6A}" type="slidenum">
              <a:rPr lang="en-AU" sz="1200">
                <a:latin typeface="Arial Narrow"/>
                <a:cs typeface="Arial Narrow"/>
              </a:rPr>
              <a:pPr algn="r" eaLnBrk="1" hangingPunct="1">
                <a:spcBef>
                  <a:spcPct val="0"/>
                </a:spcBef>
                <a:spcAft>
                  <a:spcPct val="0"/>
                </a:spcAft>
                <a:buClrTx/>
                <a:buSzTx/>
                <a:buFontTx/>
                <a:buNone/>
              </a:pPr>
              <a:t>2</a:t>
            </a:fld>
            <a:endParaRPr lang="en-AU" sz="1200" dirty="0">
              <a:latin typeface="Arial Narrow"/>
              <a:cs typeface="Arial Narrow"/>
            </a:endParaRPr>
          </a:p>
        </p:txBody>
      </p:sp>
      <p:sp>
        <p:nvSpPr>
          <p:cNvPr id="21507" name="Rectangle 2"/>
          <p:cNvSpPr>
            <a:spLocks noGrp="1" noRot="1" noChangeAspect="1" noChangeArrowheads="1" noTextEdit="1"/>
          </p:cNvSpPr>
          <p:nvPr>
            <p:ph type="sldImg"/>
          </p:nvPr>
        </p:nvSpPr>
        <p:spPr>
          <a:xfrm>
            <a:off x="917575" y="744538"/>
            <a:ext cx="4962525" cy="3722687"/>
          </a:xfrm>
          <a:ln/>
        </p:spPr>
      </p:sp>
      <p:sp>
        <p:nvSpPr>
          <p:cNvPr id="2150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dirty="0" smtClean="0"/>
          </a:p>
          <a:p>
            <a:pPr eaLnBrk="1" hangingPunct="1"/>
            <a:r>
              <a:rPr lang="en-US" dirty="0" smtClean="0"/>
              <a:t>Orphan works – industry standard guidelines supported by a checklist, combining risk management and use of s200AB – a solution of sorts, however one that remains </a:t>
            </a:r>
            <a:r>
              <a:rPr lang="en-US" dirty="0" smtClean="0"/>
              <a:t>resource intensive</a:t>
            </a:r>
            <a:endParaRPr lang="en-US" dirty="0" smtClean="0"/>
          </a:p>
          <a:p>
            <a:pPr eaLnBrk="1" hangingPunct="1"/>
            <a:endParaRPr lang="en-US" dirty="0"/>
          </a:p>
          <a:p>
            <a:pPr eaLnBrk="1" hangingPunct="1"/>
            <a:r>
              <a:rPr lang="en-US" dirty="0" smtClean="0"/>
              <a:t>Creative Commons – work led by SLWA to provide standard guidelines for potential application to collection materials, where copyright has been assigned to a library.</a:t>
            </a:r>
          </a:p>
          <a:p>
            <a:pPr eaLnBrk="1" hangingPunct="1"/>
            <a:endParaRPr lang="en-US" dirty="0"/>
          </a:p>
          <a:p>
            <a:pPr eaLnBrk="1" hangingPunct="1"/>
            <a:r>
              <a:rPr lang="en-US" dirty="0" smtClean="0"/>
              <a:t>Provided case studies and statistics which identified the unworkable, and illogical aspects of the Copyright Act – critical evidence used by the </a:t>
            </a:r>
            <a:r>
              <a:rPr lang="en-US" dirty="0"/>
              <a:t>ALCC and ADA </a:t>
            </a:r>
            <a:r>
              <a:rPr lang="en-US" dirty="0" smtClean="0"/>
              <a:t>in their </a:t>
            </a:r>
            <a:r>
              <a:rPr lang="en-US" dirty="0" smtClean="0"/>
              <a:t>submissions </a:t>
            </a:r>
            <a:r>
              <a:rPr lang="en-US" dirty="0"/>
              <a:t>to the ALRC review </a:t>
            </a:r>
            <a:r>
              <a:rPr lang="en-US" dirty="0" smtClean="0"/>
              <a:t>and advocate for changes such as ‘fair use’ exceptions.</a:t>
            </a:r>
          </a:p>
          <a:p>
            <a:pPr eaLnBrk="1" hangingPunct="1"/>
            <a:endParaRPr lang="en-US" dirty="0"/>
          </a:p>
          <a:p>
            <a:pPr eaLnBrk="1" hangingPunct="1"/>
            <a:r>
              <a:rPr lang="en-US" dirty="0" smtClean="0"/>
              <a:t>Reviewed the impact of various laws – defamation, obscenity, privacy,  copyright – and the culturally sensitive issues – on the provision of online materials - as a result of this work, we were opted to develop an inclusive takedown position statement, taking it beyond just copyright infringement</a:t>
            </a:r>
          </a:p>
        </p:txBody>
      </p:sp>
    </p:spTree>
    <p:extLst>
      <p:ext uri="{BB962C8B-B14F-4D97-AF65-F5344CB8AC3E}">
        <p14:creationId xmlns:p14="http://schemas.microsoft.com/office/powerpoint/2010/main" val="912919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AU" dirty="0"/>
              <a:t>Takedown complaints are relatively small in number, and to date, relate largely to copyright infringement claims.</a:t>
            </a:r>
          </a:p>
          <a:p>
            <a:endParaRPr lang="en-AU" dirty="0"/>
          </a:p>
        </p:txBody>
      </p:sp>
      <p:sp>
        <p:nvSpPr>
          <p:cNvPr id="4" name="Slide Number Placeholder 3"/>
          <p:cNvSpPr>
            <a:spLocks noGrp="1"/>
          </p:cNvSpPr>
          <p:nvPr>
            <p:ph type="sldNum" sz="quarter" idx="10"/>
          </p:nvPr>
        </p:nvSpPr>
        <p:spPr/>
        <p:txBody>
          <a:bodyPr/>
          <a:lstStyle/>
          <a:p>
            <a:pPr>
              <a:defRPr/>
            </a:pPr>
            <a:fld id="{4AF6F981-3242-40DA-B0D7-12B4635AA8A8}" type="slidenum">
              <a:rPr lang="en-AU" smtClean="0"/>
              <a:pPr>
                <a:defRPr/>
              </a:pPr>
              <a:t>3</a:t>
            </a:fld>
            <a:endParaRPr lang="en-AU" dirty="0"/>
          </a:p>
        </p:txBody>
      </p:sp>
    </p:spTree>
    <p:extLst>
      <p:ext uri="{BB962C8B-B14F-4D97-AF65-F5344CB8AC3E}">
        <p14:creationId xmlns:p14="http://schemas.microsoft.com/office/powerpoint/2010/main" val="4178443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4AF6F981-3242-40DA-B0D7-12B4635AA8A8}" type="slidenum">
              <a:rPr lang="en-AU" smtClean="0"/>
              <a:pPr>
                <a:defRPr/>
              </a:pPr>
              <a:t>4</a:t>
            </a:fld>
            <a:endParaRPr lang="en-AU" dirty="0"/>
          </a:p>
        </p:txBody>
      </p:sp>
    </p:spTree>
    <p:extLst>
      <p:ext uri="{BB962C8B-B14F-4D97-AF65-F5344CB8AC3E}">
        <p14:creationId xmlns:p14="http://schemas.microsoft.com/office/powerpoint/2010/main" val="2094781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AU" dirty="0" smtClean="0"/>
              <a:t>Taking a broader, more inclusive approach to takedown rather than one confined to dealing with copyright claims. </a:t>
            </a:r>
            <a:endParaRPr lang="en-AU" dirty="0"/>
          </a:p>
        </p:txBody>
      </p:sp>
      <p:sp>
        <p:nvSpPr>
          <p:cNvPr id="4" name="Slide Number Placeholder 3"/>
          <p:cNvSpPr>
            <a:spLocks noGrp="1"/>
          </p:cNvSpPr>
          <p:nvPr>
            <p:ph type="sldNum" sz="quarter" idx="10"/>
          </p:nvPr>
        </p:nvSpPr>
        <p:spPr/>
        <p:txBody>
          <a:bodyPr/>
          <a:lstStyle/>
          <a:p>
            <a:pPr>
              <a:defRPr/>
            </a:pPr>
            <a:fld id="{4AF6F981-3242-40DA-B0D7-12B4635AA8A8}" type="slidenum">
              <a:rPr lang="en-AU" smtClean="0"/>
              <a:pPr>
                <a:defRPr/>
              </a:pPr>
              <a:t>5</a:t>
            </a:fld>
            <a:endParaRPr lang="en-AU" dirty="0"/>
          </a:p>
        </p:txBody>
      </p:sp>
    </p:spTree>
    <p:extLst>
      <p:ext uri="{BB962C8B-B14F-4D97-AF65-F5344CB8AC3E}">
        <p14:creationId xmlns:p14="http://schemas.microsoft.com/office/powerpoint/2010/main" val="78121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4AF6F981-3242-40DA-B0D7-12B4635AA8A8}" type="slidenum">
              <a:rPr lang="en-AU" smtClean="0"/>
              <a:pPr>
                <a:defRPr/>
              </a:pPr>
              <a:t>6</a:t>
            </a:fld>
            <a:endParaRPr lang="en-AU" dirty="0"/>
          </a:p>
        </p:txBody>
      </p:sp>
    </p:spTree>
    <p:extLst>
      <p:ext uri="{BB962C8B-B14F-4D97-AF65-F5344CB8AC3E}">
        <p14:creationId xmlns:p14="http://schemas.microsoft.com/office/powerpoint/2010/main" val="2901520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AU" dirty="0" smtClean="0"/>
          </a:p>
          <a:p>
            <a:pPr lvl="0"/>
            <a:endParaRPr lang="en-US" dirty="0" smtClean="0"/>
          </a:p>
          <a:p>
            <a:endParaRPr lang="en-AU" dirty="0"/>
          </a:p>
        </p:txBody>
      </p:sp>
      <p:sp>
        <p:nvSpPr>
          <p:cNvPr id="4" name="Slide Number Placeholder 3"/>
          <p:cNvSpPr>
            <a:spLocks noGrp="1"/>
          </p:cNvSpPr>
          <p:nvPr>
            <p:ph type="sldNum" sz="quarter" idx="10"/>
          </p:nvPr>
        </p:nvSpPr>
        <p:spPr/>
        <p:txBody>
          <a:bodyPr/>
          <a:lstStyle/>
          <a:p>
            <a:pPr>
              <a:defRPr/>
            </a:pPr>
            <a:fld id="{4AF6F981-3242-40DA-B0D7-12B4635AA8A8}" type="slidenum">
              <a:rPr lang="en-AU" smtClean="0"/>
              <a:pPr>
                <a:defRPr/>
              </a:pPr>
              <a:t>7</a:t>
            </a:fld>
            <a:endParaRPr lang="en-AU" dirty="0"/>
          </a:p>
        </p:txBody>
      </p:sp>
    </p:spTree>
    <p:extLst>
      <p:ext uri="{BB962C8B-B14F-4D97-AF65-F5344CB8AC3E}">
        <p14:creationId xmlns:p14="http://schemas.microsoft.com/office/powerpoint/2010/main" val="2340037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4AF6F981-3242-40DA-B0D7-12B4635AA8A8}" type="slidenum">
              <a:rPr lang="en-AU" smtClean="0"/>
              <a:pPr>
                <a:defRPr/>
              </a:pPr>
              <a:t>8</a:t>
            </a:fld>
            <a:endParaRPr lang="en-AU" dirty="0"/>
          </a:p>
        </p:txBody>
      </p:sp>
    </p:spTree>
    <p:extLst>
      <p:ext uri="{BB962C8B-B14F-4D97-AF65-F5344CB8AC3E}">
        <p14:creationId xmlns:p14="http://schemas.microsoft.com/office/powerpoint/2010/main" val="408689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4AF6F981-3242-40DA-B0D7-12B4635AA8A8}" type="slidenum">
              <a:rPr lang="en-AU" smtClean="0"/>
              <a:pPr>
                <a:defRPr/>
              </a:pPr>
              <a:t>9</a:t>
            </a:fld>
            <a:endParaRPr lang="en-AU" dirty="0"/>
          </a:p>
        </p:txBody>
      </p:sp>
    </p:spTree>
    <p:extLst>
      <p:ext uri="{BB962C8B-B14F-4D97-AF65-F5344CB8AC3E}">
        <p14:creationId xmlns:p14="http://schemas.microsoft.com/office/powerpoint/2010/main" val="38910601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3454152" cy="1944216"/>
          </a:xfrm>
        </p:spPr>
        <p:txBody>
          <a:bodyPr/>
          <a:lstStyle>
            <a:lvl1pPr>
              <a:defRPr sz="4000" b="1" cap="all">
                <a:solidFill>
                  <a:srgbClr val="B3A89B"/>
                </a:solidFill>
              </a:defRPr>
            </a:lvl1pPr>
          </a:lstStyle>
          <a:p>
            <a:r>
              <a:rPr lang="en-AU" dirty="0" smtClean="0"/>
              <a:t>Click to edit Master title style</a:t>
            </a:r>
            <a:endParaRPr lang="en-US" dirty="0"/>
          </a:p>
        </p:txBody>
      </p:sp>
      <p:sp>
        <p:nvSpPr>
          <p:cNvPr id="3" name="Subtitle 2"/>
          <p:cNvSpPr>
            <a:spLocks noGrp="1"/>
          </p:cNvSpPr>
          <p:nvPr>
            <p:ph type="subTitle" idx="1"/>
          </p:nvPr>
        </p:nvSpPr>
        <p:spPr>
          <a:xfrm>
            <a:off x="683568" y="2852936"/>
            <a:ext cx="3456384" cy="720080"/>
          </a:xfrm>
        </p:spPr>
        <p:txBody>
          <a:bodyPr/>
          <a:lstStyle>
            <a:lvl1pPr marL="0" indent="0" algn="l">
              <a:buNone/>
              <a:defRPr>
                <a:solidFill>
                  <a:srgbClr val="FF6600"/>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dirty="0" smtClean="0"/>
              <a:t>Click to edit Master subtitle style</a:t>
            </a:r>
            <a:endParaRPr lang="en-US" dirty="0"/>
          </a:p>
        </p:txBody>
      </p:sp>
      <p:pic>
        <p:nvPicPr>
          <p:cNvPr id="9" name="Picture 8" descr="NSLA_Full_wTa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45974" y="2852936"/>
            <a:ext cx="4262530" cy="3438623"/>
          </a:xfrm>
          <a:prstGeom prst="rect">
            <a:avLst/>
          </a:prstGeom>
        </p:spPr>
      </p:pic>
    </p:spTree>
    <p:extLst>
      <p:ext uri="{BB962C8B-B14F-4D97-AF65-F5344CB8AC3E}">
        <p14:creationId xmlns:p14="http://schemas.microsoft.com/office/powerpoint/2010/main" val="1111547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5" name="Footer Placeholder 4"/>
          <p:cNvSpPr>
            <a:spLocks noGrp="1"/>
          </p:cNvSpPr>
          <p:nvPr>
            <p:ph type="ftr" sz="quarter" idx="11"/>
          </p:nvPr>
        </p:nvSpPr>
        <p:spPr>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6" name="Slide Number Placeholder 5"/>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fld id="{07701309-E7CC-40EE-9BD7-9BFDB558DC88}" type="slidenum">
              <a:rPr lang="en-AU" smtClean="0"/>
              <a:pPr>
                <a:defRPr/>
              </a:pPr>
              <a:t>‹#›</a:t>
            </a:fld>
            <a:endParaRPr lang="en-AU" dirty="0"/>
          </a:p>
        </p:txBody>
      </p:sp>
    </p:spTree>
    <p:extLst>
      <p:ext uri="{BB962C8B-B14F-4D97-AF65-F5344CB8AC3E}">
        <p14:creationId xmlns:p14="http://schemas.microsoft.com/office/powerpoint/2010/main" val="511681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AU"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Date Placeholder 5"/>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7" name="Footer Placeholder 6"/>
          <p:cNvSpPr>
            <a:spLocks noGrp="1"/>
          </p:cNvSpPr>
          <p:nvPr>
            <p:ph type="ftr" sz="quarter" idx="11"/>
          </p:nvPr>
        </p:nvSpPr>
        <p:spPr>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8" name="Slide Number Placeholder 7"/>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fld id="{270C180D-7E55-4059-8055-55C3AFE33897}" type="slidenum">
              <a:rPr lang="en-AU" smtClean="0"/>
              <a:pPr>
                <a:defRPr/>
              </a:pPr>
              <a:t>‹#›</a:t>
            </a:fld>
            <a:endParaRPr lang="en-AU" dirty="0"/>
          </a:p>
        </p:txBody>
      </p:sp>
    </p:spTree>
    <p:extLst>
      <p:ext uri="{BB962C8B-B14F-4D97-AF65-F5344CB8AC3E}">
        <p14:creationId xmlns:p14="http://schemas.microsoft.com/office/powerpoint/2010/main" val="1085669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Date Placeholder 5"/>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7" name="Footer Placeholder 6"/>
          <p:cNvSpPr>
            <a:spLocks noGrp="1"/>
          </p:cNvSpPr>
          <p:nvPr>
            <p:ph type="ftr" sz="quarter" idx="11"/>
          </p:nvPr>
        </p:nvSpPr>
        <p:spPr>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8" name="Slide Number Placeholder 7"/>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fld id="{232246C3-C658-4C87-85AE-0FD03166F44B}" type="slidenum">
              <a:rPr lang="en-AU" smtClean="0"/>
              <a:pPr>
                <a:defRPr/>
              </a:pPr>
              <a:t>‹#›</a:t>
            </a:fld>
            <a:endParaRPr lang="en-AU" dirty="0"/>
          </a:p>
        </p:txBody>
      </p:sp>
    </p:spTree>
    <p:extLst>
      <p:ext uri="{BB962C8B-B14F-4D97-AF65-F5344CB8AC3E}">
        <p14:creationId xmlns:p14="http://schemas.microsoft.com/office/powerpoint/2010/main" val="2217747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AU"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8" name="Footer Placeholder 7"/>
          <p:cNvSpPr>
            <a:spLocks noGrp="1"/>
          </p:cNvSpPr>
          <p:nvPr>
            <p:ph type="ftr" sz="quarter" idx="11"/>
          </p:nvPr>
        </p:nvSpPr>
        <p:spPr>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9" name="Slide Number Placeholder 8"/>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fld id="{7F836F78-6176-4999-B47F-664434DC16D3}" type="slidenum">
              <a:rPr lang="en-AU" smtClean="0"/>
              <a:pPr>
                <a:defRPr/>
              </a:pPr>
              <a:t>‹#›</a:t>
            </a:fld>
            <a:endParaRPr lang="en-AU" dirty="0"/>
          </a:p>
        </p:txBody>
      </p:sp>
    </p:spTree>
    <p:extLst>
      <p:ext uri="{BB962C8B-B14F-4D97-AF65-F5344CB8AC3E}">
        <p14:creationId xmlns:p14="http://schemas.microsoft.com/office/powerpoint/2010/main" val="2081059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4" name="Footer Placeholder 3"/>
          <p:cNvSpPr>
            <a:spLocks noGrp="1"/>
          </p:cNvSpPr>
          <p:nvPr>
            <p:ph type="ftr" sz="quarter" idx="11"/>
          </p:nvPr>
        </p:nvSpPr>
        <p:spPr>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5" name="Slide Number Placeholder 4"/>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fld id="{9FDF8383-CC12-4495-8DDA-1040002B88D0}" type="slidenum">
              <a:rPr lang="en-AU" smtClean="0"/>
              <a:pPr>
                <a:defRPr/>
              </a:pPr>
              <a:t>‹#›</a:t>
            </a:fld>
            <a:endParaRPr lang="en-AU" dirty="0"/>
          </a:p>
        </p:txBody>
      </p:sp>
    </p:spTree>
    <p:extLst>
      <p:ext uri="{BB962C8B-B14F-4D97-AF65-F5344CB8AC3E}">
        <p14:creationId xmlns:p14="http://schemas.microsoft.com/office/powerpoint/2010/main" val="380271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bwMode="auto">
          <a:xfrm>
            <a:off x="457200" y="6498000"/>
            <a:ext cx="8219256" cy="360000"/>
          </a:xfrm>
          <a:prstGeom prst="rect">
            <a:avLst/>
          </a:prstGeom>
          <a:solidFill>
            <a:srgbClr val="E4360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0" b="1" i="0" u="none" strike="noStrike" cap="none" normalizeH="0" baseline="0">
              <a:ln>
                <a:noFill/>
              </a:ln>
              <a:solidFill>
                <a:schemeClr val="tx1"/>
              </a:solidFill>
              <a:effectLst/>
              <a:latin typeface="Arial" charset="0"/>
              <a:ea typeface="Arial" charset="0"/>
              <a:cs typeface="Arial" charset="0"/>
            </a:endParaRPr>
          </a:p>
        </p:txBody>
      </p:sp>
      <p:sp>
        <p:nvSpPr>
          <p:cNvPr id="2" name="Title 1"/>
          <p:cNvSpPr>
            <a:spLocks noGrp="1"/>
          </p:cNvSpPr>
          <p:nvPr>
            <p:ph type="title"/>
          </p:nvPr>
        </p:nvSpPr>
        <p:spPr/>
        <p:txBody>
          <a:bodyPr/>
          <a:lstStyle/>
          <a:p>
            <a:r>
              <a:rPr lang="en-AU" smtClean="0"/>
              <a:t>Click to edit Master title style</a:t>
            </a:r>
            <a:endParaRPr lang="en-US"/>
          </a:p>
        </p:txBody>
      </p:sp>
      <p:pic>
        <p:nvPicPr>
          <p:cNvPr id="8" name="Picture 7" descr="NSLA_Initials_noTa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48264" y="5935901"/>
            <a:ext cx="2265022" cy="922098"/>
          </a:xfrm>
          <a:prstGeom prst="rect">
            <a:avLst/>
          </a:prstGeom>
        </p:spPr>
      </p:pic>
      <p:sp>
        <p:nvSpPr>
          <p:cNvPr id="12" name="Slide Number Placeholder 4"/>
          <p:cNvSpPr txBox="1">
            <a:spLocks/>
          </p:cNvSpPr>
          <p:nvPr userDrawn="1"/>
        </p:nvSpPr>
        <p:spPr>
          <a:xfrm>
            <a:off x="539552" y="6525344"/>
            <a:ext cx="2133600" cy="332656"/>
          </a:xfrm>
          <a:prstGeom prst="rect">
            <a:avLst/>
          </a:prstGeom>
        </p:spPr>
        <p:txBody>
          <a:bodyPr vert="horz" wrap="square" lIns="91440" tIns="45720" rIns="91440" bIns="45720" numCol="1" anchor="t" anchorCtr="0" compatLnSpc="1">
            <a:prstTxWarp prst="textNoShape">
              <a:avLst/>
            </a:prstTxWarp>
          </a:bodyPr>
          <a:lstStyle>
            <a:defPPr>
              <a:defRPr lang="en-AU"/>
            </a:defPPr>
            <a:lvl1pPr algn="ctr" rtl="0" fontAlgn="base">
              <a:spcBef>
                <a:spcPct val="0"/>
              </a:spcBef>
              <a:spcAft>
                <a:spcPct val="0"/>
              </a:spcAft>
              <a:buClrTx/>
              <a:buSzTx/>
              <a:buFontTx/>
              <a:buNone/>
              <a:defRPr sz="3000" b="1" kern="1200" smtClean="0">
                <a:solidFill>
                  <a:schemeClr val="tx1"/>
                </a:solidFill>
                <a:latin typeface="Arial Narrow"/>
                <a:ea typeface="Arial Narrow"/>
                <a:cs typeface="Arial Narrow"/>
              </a:defRPr>
            </a:lvl1pPr>
            <a:lvl2pPr marL="4572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2pPr>
            <a:lvl3pPr marL="9144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3pPr>
            <a:lvl4pPr marL="13716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4pPr>
            <a:lvl5pPr marL="18288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l">
              <a:defRPr/>
            </a:pPr>
            <a:fld id="{110A1926-B2E2-4941-9B33-D530571415B2}" type="slidenum">
              <a:rPr lang="en-AU" sz="1200" b="0" smtClean="0">
                <a:solidFill>
                  <a:schemeClr val="bg1"/>
                </a:solidFill>
              </a:rPr>
              <a:pPr algn="l">
                <a:defRPr/>
              </a:pPr>
              <a:t>‹#›</a:t>
            </a:fld>
            <a:endParaRPr lang="en-AU" sz="1200" b="0" dirty="0">
              <a:solidFill>
                <a:schemeClr val="bg1"/>
              </a:solidFill>
            </a:endParaRPr>
          </a:p>
        </p:txBody>
      </p:sp>
      <p:sp>
        <p:nvSpPr>
          <p:cNvPr id="13" name="Rectangle 3"/>
          <p:cNvSpPr>
            <a:spLocks noGrp="1" noChangeArrowheads="1"/>
          </p:cNvSpPr>
          <p:nvPr>
            <p:ph idx="10"/>
          </p:nvPr>
        </p:nvSpPr>
        <p:spPr bwMode="auto">
          <a:xfrm>
            <a:off x="457200" y="2133600"/>
            <a:ext cx="59150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p>
        </p:txBody>
      </p:sp>
    </p:spTree>
    <p:extLst>
      <p:ext uri="{BB962C8B-B14F-4D97-AF65-F5344CB8AC3E}">
        <p14:creationId xmlns:p14="http://schemas.microsoft.com/office/powerpoint/2010/main" val="2122398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Rectangle 9"/>
          <p:cNvSpPr/>
          <p:nvPr userDrawn="1"/>
        </p:nvSpPr>
        <p:spPr bwMode="auto">
          <a:xfrm>
            <a:off x="457200" y="6498000"/>
            <a:ext cx="8219256" cy="360000"/>
          </a:xfrm>
          <a:prstGeom prst="rect">
            <a:avLst/>
          </a:prstGeom>
          <a:solidFill>
            <a:srgbClr val="E4360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0" b="1" i="0" u="none" strike="noStrike" cap="none" normalizeH="0" baseline="0">
              <a:ln>
                <a:noFill/>
              </a:ln>
              <a:solidFill>
                <a:schemeClr val="tx1"/>
              </a:solidFill>
              <a:effectLst/>
              <a:latin typeface="Arial" charset="0"/>
              <a:ea typeface="Arial" charset="0"/>
              <a:cs typeface="Arial" charset="0"/>
            </a:endParaRPr>
          </a:p>
        </p:txBody>
      </p:sp>
      <p:pic>
        <p:nvPicPr>
          <p:cNvPr id="11" name="Picture 10" descr="NSLA_Initials_noTa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48264" y="5935901"/>
            <a:ext cx="2265022" cy="922098"/>
          </a:xfrm>
          <a:prstGeom prst="rect">
            <a:avLst/>
          </a:prstGeom>
        </p:spPr>
      </p:pic>
      <p:sp>
        <p:nvSpPr>
          <p:cNvPr id="2" name="Title 1"/>
          <p:cNvSpPr>
            <a:spLocks noGrp="1"/>
          </p:cNvSpPr>
          <p:nvPr>
            <p:ph type="title"/>
          </p:nvPr>
        </p:nvSpPr>
        <p:spPr/>
        <p:txBody>
          <a:bodyPr/>
          <a:lstStyle/>
          <a:p>
            <a:r>
              <a:rPr lang="en-AU" smtClean="0"/>
              <a:t>Click to edit Master title style</a:t>
            </a:r>
            <a:endParaRPr lang="en-US"/>
          </a:p>
        </p:txBody>
      </p:sp>
      <p:sp>
        <p:nvSpPr>
          <p:cNvPr id="7" name="Slide Number Placeholder 4"/>
          <p:cNvSpPr txBox="1">
            <a:spLocks/>
          </p:cNvSpPr>
          <p:nvPr userDrawn="1"/>
        </p:nvSpPr>
        <p:spPr>
          <a:xfrm>
            <a:off x="539552" y="6525344"/>
            <a:ext cx="2133600" cy="332656"/>
          </a:xfrm>
          <a:prstGeom prst="rect">
            <a:avLst/>
          </a:prstGeom>
        </p:spPr>
        <p:txBody>
          <a:bodyPr vert="horz" wrap="square" lIns="91440" tIns="45720" rIns="91440" bIns="45720" numCol="1" anchor="t" anchorCtr="0" compatLnSpc="1">
            <a:prstTxWarp prst="textNoShape">
              <a:avLst/>
            </a:prstTxWarp>
          </a:bodyPr>
          <a:lstStyle>
            <a:defPPr>
              <a:defRPr lang="en-AU"/>
            </a:defPPr>
            <a:lvl1pPr algn="ctr" rtl="0" fontAlgn="base">
              <a:spcBef>
                <a:spcPct val="0"/>
              </a:spcBef>
              <a:spcAft>
                <a:spcPct val="0"/>
              </a:spcAft>
              <a:buClrTx/>
              <a:buSzTx/>
              <a:buFontTx/>
              <a:buNone/>
              <a:defRPr sz="3000" b="1" kern="1200" smtClean="0">
                <a:solidFill>
                  <a:schemeClr val="tx1"/>
                </a:solidFill>
                <a:latin typeface="Arial Narrow"/>
                <a:ea typeface="Arial Narrow"/>
                <a:cs typeface="Arial Narrow"/>
              </a:defRPr>
            </a:lvl1pPr>
            <a:lvl2pPr marL="4572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2pPr>
            <a:lvl3pPr marL="9144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3pPr>
            <a:lvl4pPr marL="13716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4pPr>
            <a:lvl5pPr marL="18288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l">
              <a:defRPr/>
            </a:pPr>
            <a:fld id="{110A1926-B2E2-4941-9B33-D530571415B2}" type="slidenum">
              <a:rPr lang="en-AU" sz="1200" b="0" smtClean="0">
                <a:solidFill>
                  <a:schemeClr val="bg1"/>
                </a:solidFill>
              </a:rPr>
              <a:pPr algn="l">
                <a:defRPr/>
              </a:pPr>
              <a:t>‹#›</a:t>
            </a:fld>
            <a:endParaRPr lang="en-AU" sz="1200" b="0" dirty="0">
              <a:solidFill>
                <a:schemeClr val="bg1"/>
              </a:solidFill>
            </a:endParaRPr>
          </a:p>
        </p:txBody>
      </p:sp>
      <p:sp>
        <p:nvSpPr>
          <p:cNvPr id="12"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13" name="Content Placeholder 5"/>
          <p:cNvSpPr>
            <a:spLocks noGrp="1"/>
          </p:cNvSpPr>
          <p:nvPr>
            <p:ph sz="quarter" idx="4"/>
          </p:nvPr>
        </p:nvSpPr>
        <p:spPr>
          <a:xfrm>
            <a:off x="4645025" y="2174875"/>
            <a:ext cx="4041775" cy="391842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endParaRPr lang="en-US" dirty="0"/>
          </a:p>
        </p:txBody>
      </p:sp>
    </p:spTree>
    <p:extLst>
      <p:ext uri="{BB962C8B-B14F-4D97-AF65-F5344CB8AC3E}">
        <p14:creationId xmlns:p14="http://schemas.microsoft.com/office/powerpoint/2010/main" val="4983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2" name="Rectangle 11"/>
          <p:cNvSpPr/>
          <p:nvPr userDrawn="1"/>
        </p:nvSpPr>
        <p:spPr bwMode="auto">
          <a:xfrm>
            <a:off x="457200" y="6498000"/>
            <a:ext cx="8219256" cy="360000"/>
          </a:xfrm>
          <a:prstGeom prst="rect">
            <a:avLst/>
          </a:prstGeom>
          <a:solidFill>
            <a:srgbClr val="E4360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0" b="1" i="0" u="none" strike="noStrike" cap="none" normalizeH="0" baseline="0">
              <a:ln>
                <a:noFill/>
              </a:ln>
              <a:solidFill>
                <a:schemeClr val="tx1"/>
              </a:solidFill>
              <a:effectLst/>
              <a:latin typeface="Arial" charset="0"/>
              <a:ea typeface="Arial" charset="0"/>
              <a:cs typeface="Arial" charset="0"/>
            </a:endParaRPr>
          </a:p>
        </p:txBody>
      </p:sp>
      <p:pic>
        <p:nvPicPr>
          <p:cNvPr id="13" name="Picture 12" descr="NSLA_Initials_noTa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48264" y="5935901"/>
            <a:ext cx="2265022" cy="922098"/>
          </a:xfrm>
          <a:prstGeom prst="rect">
            <a:avLst/>
          </a:prstGeom>
        </p:spPr>
      </p:pic>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9" name="Slide Number Placeholder 4"/>
          <p:cNvSpPr txBox="1">
            <a:spLocks/>
          </p:cNvSpPr>
          <p:nvPr userDrawn="1"/>
        </p:nvSpPr>
        <p:spPr>
          <a:xfrm>
            <a:off x="539552" y="6525344"/>
            <a:ext cx="2133600" cy="332656"/>
          </a:xfrm>
          <a:prstGeom prst="rect">
            <a:avLst/>
          </a:prstGeom>
        </p:spPr>
        <p:txBody>
          <a:bodyPr vert="horz" wrap="square" lIns="91440" tIns="45720" rIns="91440" bIns="45720" numCol="1" anchor="t" anchorCtr="0" compatLnSpc="1">
            <a:prstTxWarp prst="textNoShape">
              <a:avLst/>
            </a:prstTxWarp>
          </a:bodyPr>
          <a:lstStyle>
            <a:defPPr>
              <a:defRPr lang="en-AU"/>
            </a:defPPr>
            <a:lvl1pPr algn="ctr" rtl="0" fontAlgn="base">
              <a:spcBef>
                <a:spcPct val="0"/>
              </a:spcBef>
              <a:spcAft>
                <a:spcPct val="0"/>
              </a:spcAft>
              <a:buClrTx/>
              <a:buSzTx/>
              <a:buFontTx/>
              <a:buNone/>
              <a:defRPr sz="3000" b="1" kern="1200" smtClean="0">
                <a:solidFill>
                  <a:schemeClr val="tx1"/>
                </a:solidFill>
                <a:latin typeface="Arial Narrow"/>
                <a:ea typeface="Arial Narrow"/>
                <a:cs typeface="Arial Narrow"/>
              </a:defRPr>
            </a:lvl1pPr>
            <a:lvl2pPr marL="4572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2pPr>
            <a:lvl3pPr marL="9144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3pPr>
            <a:lvl4pPr marL="13716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4pPr>
            <a:lvl5pPr marL="1828800" algn="l" rtl="0" fontAlgn="base">
              <a:spcBef>
                <a:spcPct val="20000"/>
              </a:spcBef>
              <a:spcAft>
                <a:spcPts val="600"/>
              </a:spcAft>
              <a:buClr>
                <a:srgbClr val="FF6600"/>
              </a:buClr>
              <a:buSzPct val="50000"/>
              <a:buFont typeface="Lucida Grande" charset="0"/>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l">
              <a:defRPr/>
            </a:pPr>
            <a:fld id="{110A1926-B2E2-4941-9B33-D530571415B2}" type="slidenum">
              <a:rPr lang="en-AU" sz="1200" b="0" smtClean="0">
                <a:solidFill>
                  <a:schemeClr val="bg1"/>
                </a:solidFill>
              </a:rPr>
              <a:pPr algn="l">
                <a:defRPr/>
              </a:pPr>
              <a:t>‹#›</a:t>
            </a:fld>
            <a:endParaRPr lang="en-AU" sz="1200" b="0" dirty="0">
              <a:solidFill>
                <a:schemeClr val="bg1"/>
              </a:solidFill>
            </a:endParaRPr>
          </a:p>
        </p:txBody>
      </p:sp>
    </p:spTree>
    <p:extLst>
      <p:ext uri="{BB962C8B-B14F-4D97-AF65-F5344CB8AC3E}">
        <p14:creationId xmlns:p14="http://schemas.microsoft.com/office/powerpoint/2010/main" val="3127508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4" name="Footer Placeholder 3"/>
          <p:cNvSpPr>
            <a:spLocks noGrp="1"/>
          </p:cNvSpPr>
          <p:nvPr>
            <p:ph type="ftr" sz="quarter" idx="11"/>
          </p:nvPr>
        </p:nvSpPr>
        <p:spPr>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5" name="Slide Number Placeholder 4"/>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fld id="{110A1926-B2E2-4941-9B33-D530571415B2}" type="slidenum">
              <a:rPr lang="en-AU" smtClean="0"/>
              <a:pPr>
                <a:defRPr/>
              </a:pPr>
              <a:t>‹#›</a:t>
            </a:fld>
            <a:endParaRPr lang="en-AU" dirty="0"/>
          </a:p>
        </p:txBody>
      </p:sp>
    </p:spTree>
    <p:extLst>
      <p:ext uri="{BB962C8B-B14F-4D97-AF65-F5344CB8AC3E}">
        <p14:creationId xmlns:p14="http://schemas.microsoft.com/office/powerpoint/2010/main" val="3392406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3" name="Footer Placeholder 2"/>
          <p:cNvSpPr>
            <a:spLocks noGrp="1"/>
          </p:cNvSpPr>
          <p:nvPr>
            <p:ph type="ftr" sz="quarter" idx="11"/>
          </p:nvPr>
        </p:nvSpPr>
        <p:spPr>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4" name="Slide Number Placeholder 3"/>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fld id="{CF2AF1B2-024C-425E-80BC-070E173A2048}" type="slidenum">
              <a:rPr lang="en-AU" smtClean="0"/>
              <a:pPr>
                <a:defRPr/>
              </a:pPr>
              <a:t>‹#›</a:t>
            </a:fld>
            <a:endParaRPr lang="en-AU" dirty="0"/>
          </a:p>
        </p:txBody>
      </p:sp>
    </p:spTree>
    <p:extLst>
      <p:ext uri="{BB962C8B-B14F-4D97-AF65-F5344CB8AC3E}">
        <p14:creationId xmlns:p14="http://schemas.microsoft.com/office/powerpoint/2010/main" val="336335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6" name="Footer Placeholder 5"/>
          <p:cNvSpPr>
            <a:spLocks noGrp="1"/>
          </p:cNvSpPr>
          <p:nvPr>
            <p:ph type="ftr" sz="quarter" idx="11"/>
          </p:nvPr>
        </p:nvSpPr>
        <p:spPr>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7" name="Slide Number Placeholder 6"/>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fld id="{D1304F9E-4916-4C0F-9232-5D00274F0535}" type="slidenum">
              <a:rPr lang="en-AU" smtClean="0"/>
              <a:pPr>
                <a:defRPr/>
              </a:pPr>
              <a:t>‹#›</a:t>
            </a:fld>
            <a:endParaRPr lang="en-AU" dirty="0"/>
          </a:p>
        </p:txBody>
      </p:sp>
    </p:spTree>
    <p:extLst>
      <p:ext uri="{BB962C8B-B14F-4D97-AF65-F5344CB8AC3E}">
        <p14:creationId xmlns:p14="http://schemas.microsoft.com/office/powerpoint/2010/main" val="2884520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6" name="Footer Placeholder 5"/>
          <p:cNvSpPr>
            <a:spLocks noGrp="1"/>
          </p:cNvSpPr>
          <p:nvPr>
            <p:ph type="ftr" sz="quarter" idx="11"/>
          </p:nvPr>
        </p:nvSpPr>
        <p:spPr>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7" name="Slide Number Placeholder 6"/>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fld id="{A45B469D-36B1-4CB1-9B89-09D9FDEA0771}" type="slidenum">
              <a:rPr lang="en-AU" smtClean="0"/>
              <a:pPr>
                <a:defRPr/>
              </a:pPr>
              <a:t>‹#›</a:t>
            </a:fld>
            <a:endParaRPr lang="en-AU" dirty="0"/>
          </a:p>
        </p:txBody>
      </p:sp>
    </p:spTree>
    <p:extLst>
      <p:ext uri="{BB962C8B-B14F-4D97-AF65-F5344CB8AC3E}">
        <p14:creationId xmlns:p14="http://schemas.microsoft.com/office/powerpoint/2010/main" val="3209964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5" name="Footer Placeholder 4"/>
          <p:cNvSpPr>
            <a:spLocks noGrp="1"/>
          </p:cNvSpPr>
          <p:nvPr>
            <p:ph type="ftr" sz="quarter" idx="11"/>
          </p:nvPr>
        </p:nvSpPr>
        <p:spPr>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endParaRPr lang="en-US" dirty="0"/>
          </a:p>
        </p:txBody>
      </p:sp>
      <p:sp>
        <p:nvSpPr>
          <p:cNvPr id="6" name="Slide Number Placeholder 5"/>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lgn="ctr">
              <a:spcBef>
                <a:spcPct val="0"/>
              </a:spcBef>
              <a:spcAft>
                <a:spcPct val="0"/>
              </a:spcAft>
              <a:buClrTx/>
              <a:buSzTx/>
              <a:buFontTx/>
              <a:buNone/>
              <a:defRPr sz="3000" b="1" smtClean="0">
                <a:latin typeface="Arial Narrow"/>
                <a:ea typeface="Arial Narrow"/>
                <a:cs typeface="Arial Narrow"/>
              </a:defRPr>
            </a:lvl1pPr>
          </a:lstStyle>
          <a:p>
            <a:pPr>
              <a:defRPr/>
            </a:pPr>
            <a:fld id="{E021532D-FC75-4B1F-ACF8-2DA2EADD6BB1}" type="slidenum">
              <a:rPr lang="en-AU" smtClean="0"/>
              <a:pPr>
                <a:defRPr/>
              </a:pPr>
              <a:t>‹#›</a:t>
            </a:fld>
            <a:endParaRPr lang="en-AU" dirty="0"/>
          </a:p>
        </p:txBody>
      </p:sp>
    </p:spTree>
    <p:extLst>
      <p:ext uri="{BB962C8B-B14F-4D97-AF65-F5344CB8AC3E}">
        <p14:creationId xmlns:p14="http://schemas.microsoft.com/office/powerpoint/2010/main" val="3032152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762000"/>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dirty="0" smtClean="0"/>
              <a:t>Click to edit Master title style</a:t>
            </a:r>
          </a:p>
        </p:txBody>
      </p:sp>
      <p:sp>
        <p:nvSpPr>
          <p:cNvPr id="1027" name="Rectangle 3"/>
          <p:cNvSpPr>
            <a:spLocks noGrp="1" noChangeArrowheads="1"/>
          </p:cNvSpPr>
          <p:nvPr>
            <p:ph type="body" idx="1"/>
          </p:nvPr>
        </p:nvSpPr>
        <p:spPr bwMode="auto">
          <a:xfrm>
            <a:off x="457200" y="2133600"/>
            <a:ext cx="5915000" cy="399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p>
        </p:txBody>
      </p:sp>
    </p:spTree>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 id="2147483958" r:id="rId12"/>
    <p:sldLayoutId id="2147483959" r:id="rId13"/>
    <p:sldLayoutId id="2147483960" r:id="rId14"/>
  </p:sldLayoutIdLst>
  <p:hf hdr="0" ftr="0" dt="0"/>
  <p:txStyles>
    <p:titleStyle>
      <a:lvl1pPr algn="l" rtl="0" eaLnBrk="0" fontAlgn="base" hangingPunct="0">
        <a:spcBef>
          <a:spcPct val="0"/>
        </a:spcBef>
        <a:spcAft>
          <a:spcPct val="0"/>
        </a:spcAft>
        <a:defRPr sz="3200">
          <a:solidFill>
            <a:srgbClr val="FF6600"/>
          </a:solidFill>
          <a:latin typeface="Arial Narrow"/>
          <a:ea typeface="Arial Narrow"/>
          <a:cs typeface="Arial Narrow"/>
        </a:defRPr>
      </a:lvl1pPr>
      <a:lvl2pPr algn="l" rtl="0" eaLnBrk="0" fontAlgn="base" hangingPunct="0">
        <a:spcBef>
          <a:spcPct val="0"/>
        </a:spcBef>
        <a:spcAft>
          <a:spcPct val="0"/>
        </a:spcAft>
        <a:defRPr sz="3200">
          <a:solidFill>
            <a:srgbClr val="FF6600"/>
          </a:solidFill>
          <a:latin typeface="Arial" charset="0"/>
          <a:ea typeface="Arial" charset="0"/>
          <a:cs typeface="Arial" charset="0"/>
        </a:defRPr>
      </a:lvl2pPr>
      <a:lvl3pPr algn="l" rtl="0" eaLnBrk="0" fontAlgn="base" hangingPunct="0">
        <a:spcBef>
          <a:spcPct val="0"/>
        </a:spcBef>
        <a:spcAft>
          <a:spcPct val="0"/>
        </a:spcAft>
        <a:defRPr sz="3200">
          <a:solidFill>
            <a:srgbClr val="FF6600"/>
          </a:solidFill>
          <a:latin typeface="Arial" charset="0"/>
          <a:ea typeface="Arial" charset="0"/>
          <a:cs typeface="Arial" charset="0"/>
        </a:defRPr>
      </a:lvl3pPr>
      <a:lvl4pPr algn="l" rtl="0" eaLnBrk="0" fontAlgn="base" hangingPunct="0">
        <a:spcBef>
          <a:spcPct val="0"/>
        </a:spcBef>
        <a:spcAft>
          <a:spcPct val="0"/>
        </a:spcAft>
        <a:defRPr sz="3200">
          <a:solidFill>
            <a:srgbClr val="FF6600"/>
          </a:solidFill>
          <a:latin typeface="Arial" charset="0"/>
          <a:ea typeface="Arial" charset="0"/>
          <a:cs typeface="Arial" charset="0"/>
        </a:defRPr>
      </a:lvl4pPr>
      <a:lvl5pPr algn="l" rtl="0" eaLnBrk="0" fontAlgn="base" hangingPunct="0">
        <a:spcBef>
          <a:spcPct val="0"/>
        </a:spcBef>
        <a:spcAft>
          <a:spcPct val="0"/>
        </a:spcAft>
        <a:defRPr sz="3200">
          <a:solidFill>
            <a:srgbClr val="FF6600"/>
          </a:solidFill>
          <a:latin typeface="Arial" charset="0"/>
          <a:ea typeface="Arial" charset="0"/>
          <a:cs typeface="Arial" charset="0"/>
        </a:defRPr>
      </a:lvl5pPr>
      <a:lvl6pPr marL="457200" algn="ctr" rtl="0" fontAlgn="base">
        <a:spcBef>
          <a:spcPct val="0"/>
        </a:spcBef>
        <a:spcAft>
          <a:spcPct val="0"/>
        </a:spcAft>
        <a:defRPr sz="4400">
          <a:solidFill>
            <a:schemeClr val="tx2"/>
          </a:solidFill>
          <a:latin typeface="Arial" charset="0"/>
          <a:ea typeface="Arial" charset="0"/>
          <a:cs typeface="Arial" charset="0"/>
        </a:defRPr>
      </a:lvl6pPr>
      <a:lvl7pPr marL="914400" algn="ctr" rtl="0" fontAlgn="base">
        <a:spcBef>
          <a:spcPct val="0"/>
        </a:spcBef>
        <a:spcAft>
          <a:spcPct val="0"/>
        </a:spcAft>
        <a:defRPr sz="4400">
          <a:solidFill>
            <a:schemeClr val="tx2"/>
          </a:solidFill>
          <a:latin typeface="Arial" charset="0"/>
          <a:ea typeface="Arial" charset="0"/>
          <a:cs typeface="Arial" charset="0"/>
        </a:defRPr>
      </a:lvl7pPr>
      <a:lvl8pPr marL="1371600" algn="ctr" rtl="0" fontAlgn="base">
        <a:spcBef>
          <a:spcPct val="0"/>
        </a:spcBef>
        <a:spcAft>
          <a:spcPct val="0"/>
        </a:spcAft>
        <a:defRPr sz="4400">
          <a:solidFill>
            <a:schemeClr val="tx2"/>
          </a:solidFill>
          <a:latin typeface="Arial" charset="0"/>
          <a:ea typeface="Arial" charset="0"/>
          <a:cs typeface="Arial" charset="0"/>
        </a:defRPr>
      </a:lvl8pPr>
      <a:lvl9pPr marL="1828800" algn="ctr" rtl="0" fontAlgn="base">
        <a:spcBef>
          <a:spcPct val="0"/>
        </a:spcBef>
        <a:spcAft>
          <a:spcPct val="0"/>
        </a:spcAft>
        <a:defRPr sz="4400">
          <a:solidFill>
            <a:schemeClr val="tx2"/>
          </a:solidFill>
          <a:latin typeface="Arial" charset="0"/>
          <a:ea typeface="Arial" charset="0"/>
          <a:cs typeface="Arial" charset="0"/>
        </a:defRPr>
      </a:lvl9pPr>
    </p:titleStyle>
    <p:bodyStyle>
      <a:lvl1pPr marL="0" indent="0" algn="l" rtl="0" eaLnBrk="0" fontAlgn="base" hangingPunct="0">
        <a:spcBef>
          <a:spcPct val="20000"/>
        </a:spcBef>
        <a:spcAft>
          <a:spcPct val="0"/>
        </a:spcAft>
        <a:buClr>
          <a:srgbClr val="FF6600"/>
        </a:buClr>
        <a:buNone/>
        <a:defRPr sz="2000">
          <a:solidFill>
            <a:schemeClr val="tx1"/>
          </a:solidFill>
          <a:latin typeface="Arial Narrow"/>
          <a:ea typeface="Arial Narrow"/>
          <a:cs typeface="Arial Narrow"/>
        </a:defRPr>
      </a:lvl1pPr>
      <a:lvl2pPr marL="180000" indent="169200" algn="l" rtl="0" eaLnBrk="0" fontAlgn="base" hangingPunct="0">
        <a:spcBef>
          <a:spcPct val="20000"/>
        </a:spcBef>
        <a:spcAft>
          <a:spcPct val="0"/>
        </a:spcAft>
        <a:buClr>
          <a:srgbClr val="FF6600"/>
        </a:buClr>
        <a:buFont typeface="Arial"/>
        <a:buChar char="•"/>
        <a:defRPr sz="1800">
          <a:solidFill>
            <a:schemeClr val="tx1"/>
          </a:solidFill>
          <a:latin typeface="Arial Narrow"/>
          <a:ea typeface="Arial Narrow"/>
          <a:cs typeface="Arial Narrow"/>
        </a:defRPr>
      </a:lvl2pPr>
      <a:lvl3pPr marL="180000" indent="169200" algn="l" rtl="0" eaLnBrk="0" fontAlgn="base" hangingPunct="0">
        <a:spcBef>
          <a:spcPct val="20000"/>
        </a:spcBef>
        <a:spcAft>
          <a:spcPct val="0"/>
        </a:spcAft>
        <a:buClr>
          <a:srgbClr val="FF6600"/>
        </a:buClr>
        <a:buFont typeface="Arial"/>
        <a:buChar char="•"/>
        <a:defRPr sz="1800">
          <a:solidFill>
            <a:srgbClr val="B3A89B"/>
          </a:solidFill>
          <a:latin typeface="Arial Narrow"/>
          <a:ea typeface="Arial Narrow"/>
          <a:cs typeface="Arial Narrow"/>
        </a:defRPr>
      </a:lvl3pPr>
      <a:lvl4pPr marL="180000" indent="169200" algn="l" rtl="0" eaLnBrk="0" fontAlgn="base" hangingPunct="0">
        <a:spcBef>
          <a:spcPct val="20000"/>
        </a:spcBef>
        <a:spcAft>
          <a:spcPct val="0"/>
        </a:spcAft>
        <a:buClr>
          <a:srgbClr val="FF6600"/>
        </a:buClr>
        <a:buFont typeface="Arial"/>
        <a:buChar char="•"/>
        <a:defRPr sz="1800">
          <a:solidFill>
            <a:srgbClr val="B3A89B"/>
          </a:solidFill>
          <a:latin typeface="Arial Narrow"/>
          <a:ea typeface="Arial Narrow"/>
          <a:cs typeface="Arial Narrow"/>
        </a:defRPr>
      </a:lvl4pPr>
      <a:lvl5pPr marL="180000" indent="169200" algn="l" rtl="0" eaLnBrk="0" fontAlgn="base" hangingPunct="0">
        <a:spcBef>
          <a:spcPct val="20000"/>
        </a:spcBef>
        <a:spcAft>
          <a:spcPct val="0"/>
        </a:spcAft>
        <a:buClr>
          <a:srgbClr val="FF6600"/>
        </a:buClr>
        <a:buFont typeface="Arial"/>
        <a:buChar char="•"/>
        <a:defRPr sz="1800">
          <a:solidFill>
            <a:srgbClr val="B3A89B"/>
          </a:solidFill>
          <a:latin typeface="Arial Narrow"/>
          <a:ea typeface="Arial Narrow"/>
          <a:cs typeface="Arial Narrow"/>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ctrTitle"/>
          </p:nvPr>
        </p:nvSpPr>
        <p:spPr/>
        <p:txBody>
          <a:bodyPr/>
          <a:lstStyle/>
          <a:p>
            <a:r>
              <a:rPr lang="en-US" dirty="0" smtClean="0">
                <a:solidFill>
                  <a:srgbClr val="B3A89B"/>
                </a:solidFill>
              </a:rPr>
              <a:t>Copyright, legal issues &amp; Takedown</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NSLA_Full_wT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5974" y="2852936"/>
            <a:ext cx="4262530" cy="3438623"/>
          </a:xfrm>
          <a:prstGeom prst="rect">
            <a:avLst/>
          </a:prstGeom>
        </p:spPr>
      </p:pic>
      <p:sp>
        <p:nvSpPr>
          <p:cNvPr id="9" name="Title 1"/>
          <p:cNvSpPr txBox="1">
            <a:spLocks/>
          </p:cNvSpPr>
          <p:nvPr/>
        </p:nvSpPr>
        <p:spPr>
          <a:xfrm>
            <a:off x="683568" y="908720"/>
            <a:ext cx="3454152" cy="1944216"/>
          </a:xfrm>
          <a:prstGeom prst="rect">
            <a:avLst/>
          </a:prstGeom>
        </p:spPr>
        <p:txBody>
          <a:bodyPr/>
          <a:lstStyle>
            <a:lvl1pPr algn="l" rtl="0" eaLnBrk="0" fontAlgn="base" hangingPunct="0">
              <a:spcBef>
                <a:spcPct val="0"/>
              </a:spcBef>
              <a:spcAft>
                <a:spcPct val="0"/>
              </a:spcAft>
              <a:defRPr sz="3200">
                <a:solidFill>
                  <a:srgbClr val="FF6600"/>
                </a:solidFill>
                <a:latin typeface="Arial Narrow"/>
                <a:ea typeface="Arial Narrow"/>
                <a:cs typeface="Arial Narrow"/>
              </a:defRPr>
            </a:lvl1pPr>
            <a:lvl2pPr algn="l" rtl="0" eaLnBrk="0" fontAlgn="base" hangingPunct="0">
              <a:spcBef>
                <a:spcPct val="0"/>
              </a:spcBef>
              <a:spcAft>
                <a:spcPct val="0"/>
              </a:spcAft>
              <a:defRPr sz="3200">
                <a:solidFill>
                  <a:srgbClr val="FF6600"/>
                </a:solidFill>
                <a:latin typeface="Arial" charset="0"/>
                <a:ea typeface="Arial" charset="0"/>
                <a:cs typeface="Arial" charset="0"/>
              </a:defRPr>
            </a:lvl2pPr>
            <a:lvl3pPr algn="l" rtl="0" eaLnBrk="0" fontAlgn="base" hangingPunct="0">
              <a:spcBef>
                <a:spcPct val="0"/>
              </a:spcBef>
              <a:spcAft>
                <a:spcPct val="0"/>
              </a:spcAft>
              <a:defRPr sz="3200">
                <a:solidFill>
                  <a:srgbClr val="FF6600"/>
                </a:solidFill>
                <a:latin typeface="Arial" charset="0"/>
                <a:ea typeface="Arial" charset="0"/>
                <a:cs typeface="Arial" charset="0"/>
              </a:defRPr>
            </a:lvl3pPr>
            <a:lvl4pPr algn="l" rtl="0" eaLnBrk="0" fontAlgn="base" hangingPunct="0">
              <a:spcBef>
                <a:spcPct val="0"/>
              </a:spcBef>
              <a:spcAft>
                <a:spcPct val="0"/>
              </a:spcAft>
              <a:defRPr sz="3200">
                <a:solidFill>
                  <a:srgbClr val="FF6600"/>
                </a:solidFill>
                <a:latin typeface="Arial" charset="0"/>
                <a:ea typeface="Arial" charset="0"/>
                <a:cs typeface="Arial" charset="0"/>
              </a:defRPr>
            </a:lvl4pPr>
            <a:lvl5pPr algn="l" rtl="0" eaLnBrk="0" fontAlgn="base" hangingPunct="0">
              <a:spcBef>
                <a:spcPct val="0"/>
              </a:spcBef>
              <a:spcAft>
                <a:spcPct val="0"/>
              </a:spcAft>
              <a:defRPr sz="3200">
                <a:solidFill>
                  <a:srgbClr val="FF6600"/>
                </a:solidFill>
                <a:latin typeface="Arial" charset="0"/>
                <a:ea typeface="Arial" charset="0"/>
                <a:cs typeface="Arial" charset="0"/>
              </a:defRPr>
            </a:lvl5pPr>
            <a:lvl6pPr marL="457200" algn="ctr" rtl="0" fontAlgn="base">
              <a:spcBef>
                <a:spcPct val="0"/>
              </a:spcBef>
              <a:spcAft>
                <a:spcPct val="0"/>
              </a:spcAft>
              <a:defRPr sz="4400">
                <a:solidFill>
                  <a:schemeClr val="tx2"/>
                </a:solidFill>
                <a:latin typeface="Arial" charset="0"/>
                <a:ea typeface="Arial" charset="0"/>
                <a:cs typeface="Arial" charset="0"/>
              </a:defRPr>
            </a:lvl6pPr>
            <a:lvl7pPr marL="914400" algn="ctr" rtl="0" fontAlgn="base">
              <a:spcBef>
                <a:spcPct val="0"/>
              </a:spcBef>
              <a:spcAft>
                <a:spcPct val="0"/>
              </a:spcAft>
              <a:defRPr sz="4400">
                <a:solidFill>
                  <a:schemeClr val="tx2"/>
                </a:solidFill>
                <a:latin typeface="Arial" charset="0"/>
                <a:ea typeface="Arial" charset="0"/>
                <a:cs typeface="Arial" charset="0"/>
              </a:defRPr>
            </a:lvl7pPr>
            <a:lvl8pPr marL="1371600" algn="ctr" rtl="0" fontAlgn="base">
              <a:spcBef>
                <a:spcPct val="0"/>
              </a:spcBef>
              <a:spcAft>
                <a:spcPct val="0"/>
              </a:spcAft>
              <a:defRPr sz="4400">
                <a:solidFill>
                  <a:schemeClr val="tx2"/>
                </a:solidFill>
                <a:latin typeface="Arial" charset="0"/>
                <a:ea typeface="Arial" charset="0"/>
                <a:cs typeface="Arial" charset="0"/>
              </a:defRPr>
            </a:lvl8pPr>
            <a:lvl9pPr marL="1828800" algn="ctr" rtl="0" fontAlgn="base">
              <a:spcBef>
                <a:spcPct val="0"/>
              </a:spcBef>
              <a:spcAft>
                <a:spcPct val="0"/>
              </a:spcAft>
              <a:defRPr sz="4400">
                <a:solidFill>
                  <a:schemeClr val="tx2"/>
                </a:solidFill>
                <a:latin typeface="Arial" charset="0"/>
                <a:ea typeface="Arial" charset="0"/>
                <a:cs typeface="Arial" charset="0"/>
              </a:defRPr>
            </a:lvl9pPr>
          </a:lstStyle>
          <a:p>
            <a:pPr>
              <a:buNone/>
            </a:pPr>
            <a:r>
              <a:rPr lang="en-US" sz="4000" b="1" dirty="0" smtClean="0">
                <a:solidFill>
                  <a:srgbClr val="B3A89B"/>
                </a:solidFill>
              </a:rPr>
              <a:t>THANK YOU</a:t>
            </a:r>
          </a:p>
        </p:txBody>
      </p:sp>
      <p:sp>
        <p:nvSpPr>
          <p:cNvPr id="10" name="Content Placeholder 2"/>
          <p:cNvSpPr txBox="1">
            <a:spLocks/>
          </p:cNvSpPr>
          <p:nvPr/>
        </p:nvSpPr>
        <p:spPr>
          <a:xfrm>
            <a:off x="683568" y="1700808"/>
            <a:ext cx="3456384" cy="720080"/>
          </a:xfrm>
          <a:prstGeom prst="rect">
            <a:avLst/>
          </a:prstGeom>
        </p:spPr>
        <p:txBody>
          <a:bodyPr/>
          <a:lstStyle>
            <a:lvl1pPr marL="0" indent="-169200" algn="l" rtl="0" eaLnBrk="0" fontAlgn="base" hangingPunct="0">
              <a:spcBef>
                <a:spcPct val="20000"/>
              </a:spcBef>
              <a:spcAft>
                <a:spcPct val="0"/>
              </a:spcAft>
              <a:buClr>
                <a:srgbClr val="FF6600"/>
              </a:buClr>
              <a:buChar char="•"/>
              <a:defRPr sz="2000">
                <a:solidFill>
                  <a:schemeClr val="tx1"/>
                </a:solidFill>
                <a:latin typeface="Arial Narrow"/>
                <a:ea typeface="Arial Narrow"/>
                <a:cs typeface="Arial Narrow"/>
              </a:defRPr>
            </a:lvl1pPr>
            <a:lvl2pPr marL="180000" indent="169200" algn="l" rtl="0" eaLnBrk="0" fontAlgn="base" hangingPunct="0">
              <a:spcBef>
                <a:spcPct val="20000"/>
              </a:spcBef>
              <a:spcAft>
                <a:spcPct val="0"/>
              </a:spcAft>
              <a:buClr>
                <a:srgbClr val="FF6600"/>
              </a:buClr>
              <a:buFont typeface="Arial"/>
              <a:buChar char="•"/>
              <a:defRPr sz="1800">
                <a:solidFill>
                  <a:srgbClr val="B3A89B"/>
                </a:solidFill>
                <a:latin typeface="Arial Narrow"/>
                <a:ea typeface="Arial Narrow"/>
                <a:cs typeface="Arial Narrow"/>
              </a:defRPr>
            </a:lvl2pPr>
            <a:lvl3pPr marL="180000" indent="169200" algn="l" rtl="0" eaLnBrk="0" fontAlgn="base" hangingPunct="0">
              <a:spcBef>
                <a:spcPct val="20000"/>
              </a:spcBef>
              <a:spcAft>
                <a:spcPct val="0"/>
              </a:spcAft>
              <a:buClr>
                <a:srgbClr val="FF6600"/>
              </a:buClr>
              <a:buFont typeface="Arial"/>
              <a:buChar char="•"/>
              <a:defRPr sz="1800">
                <a:solidFill>
                  <a:srgbClr val="B3A89B"/>
                </a:solidFill>
                <a:latin typeface="Arial Narrow"/>
                <a:ea typeface="Arial Narrow"/>
                <a:cs typeface="Arial Narrow"/>
              </a:defRPr>
            </a:lvl3pPr>
            <a:lvl4pPr marL="180000" indent="169200" algn="l" rtl="0" eaLnBrk="0" fontAlgn="base" hangingPunct="0">
              <a:spcBef>
                <a:spcPct val="20000"/>
              </a:spcBef>
              <a:spcAft>
                <a:spcPct val="0"/>
              </a:spcAft>
              <a:buClr>
                <a:srgbClr val="FF6600"/>
              </a:buClr>
              <a:buFont typeface="Arial"/>
              <a:buChar char="•"/>
              <a:defRPr sz="1800">
                <a:solidFill>
                  <a:srgbClr val="B3A89B"/>
                </a:solidFill>
                <a:latin typeface="Arial Narrow"/>
                <a:ea typeface="Arial Narrow"/>
                <a:cs typeface="Arial Narrow"/>
              </a:defRPr>
            </a:lvl4pPr>
            <a:lvl5pPr marL="180000" indent="169200" algn="l" rtl="0" eaLnBrk="0" fontAlgn="base" hangingPunct="0">
              <a:spcBef>
                <a:spcPct val="20000"/>
              </a:spcBef>
              <a:spcAft>
                <a:spcPct val="0"/>
              </a:spcAft>
              <a:buClr>
                <a:srgbClr val="FF6600"/>
              </a:buClr>
              <a:buFont typeface="Arial"/>
              <a:buChar char="•"/>
              <a:defRPr sz="1800">
                <a:solidFill>
                  <a:srgbClr val="B3A89B"/>
                </a:solidFill>
                <a:latin typeface="Arial Narrow"/>
                <a:ea typeface="Arial Narrow"/>
                <a:cs typeface="Arial Narrow"/>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a:lstStyle>
          <a:p>
            <a:pPr indent="0">
              <a:buFontTx/>
              <a:buNone/>
            </a:pPr>
            <a:r>
              <a:rPr lang="en-US" dirty="0" smtClean="0">
                <a:solidFill>
                  <a:srgbClr val="FF6600"/>
                </a:solidFill>
              </a:rPr>
              <a:t>Contact details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938808"/>
          </a:xfrm>
        </p:spPr>
        <p:txBody>
          <a:bodyPr/>
          <a:lstStyle/>
          <a:p>
            <a:r>
              <a:rPr lang="en-US" dirty="0" smtClean="0"/>
              <a:t>Work priorities 2014-15</a:t>
            </a:r>
            <a:endParaRPr lang="en-US" dirty="0"/>
          </a:p>
        </p:txBody>
      </p:sp>
      <p:sp>
        <p:nvSpPr>
          <p:cNvPr id="6" name="Content Placeholder 5"/>
          <p:cNvSpPr>
            <a:spLocks noGrp="1"/>
          </p:cNvSpPr>
          <p:nvPr>
            <p:ph idx="4294967295"/>
          </p:nvPr>
        </p:nvSpPr>
        <p:spPr>
          <a:xfrm>
            <a:off x="457200" y="1340768"/>
            <a:ext cx="8075240" cy="4785395"/>
          </a:xfrm>
        </p:spPr>
        <p:txBody>
          <a:bodyPr/>
          <a:lstStyle/>
          <a:p>
            <a:endParaRPr lang="en-US" dirty="0" smtClean="0"/>
          </a:p>
          <a:p>
            <a:pPr marL="342900" indent="-342900">
              <a:buFont typeface="Arial" panose="020B0604020202020204" pitchFamily="34" charset="0"/>
              <a:buChar char="•"/>
            </a:pPr>
            <a:r>
              <a:rPr lang="en-US" dirty="0" smtClean="0"/>
              <a:t>Orphan Works</a:t>
            </a:r>
          </a:p>
          <a:p>
            <a:endParaRPr lang="en-US" dirty="0" smtClean="0"/>
          </a:p>
          <a:p>
            <a:pPr marL="342900" indent="-342900">
              <a:buFont typeface="Arial" panose="020B0604020202020204" pitchFamily="34" charset="0"/>
              <a:buChar char="•"/>
            </a:pPr>
            <a:r>
              <a:rPr lang="en-US" dirty="0" smtClean="0"/>
              <a:t>ALRC review </a:t>
            </a:r>
            <a:r>
              <a:rPr lang="en-US" i="1" dirty="0" smtClean="0"/>
              <a:t>Copyright </a:t>
            </a:r>
            <a:r>
              <a:rPr lang="en-US" i="1" dirty="0"/>
              <a:t>and the </a:t>
            </a:r>
            <a:r>
              <a:rPr lang="en-US" i="1" dirty="0" smtClean="0"/>
              <a:t>Digital Economy </a:t>
            </a:r>
          </a:p>
          <a:p>
            <a:pPr marL="342900" indent="-342900">
              <a:buFont typeface="Arial" panose="020B0604020202020204" pitchFamily="34" charset="0"/>
              <a:buChar char="•"/>
            </a:pPr>
            <a:endParaRPr lang="en-US" i="1" dirty="0"/>
          </a:p>
          <a:p>
            <a:pPr marL="342900" indent="-342900">
              <a:buFont typeface="Arial" panose="020B0604020202020204" pitchFamily="34" charset="0"/>
              <a:buChar char="•"/>
            </a:pPr>
            <a:r>
              <a:rPr lang="en-US" dirty="0"/>
              <a:t>Creative Commons licenses</a:t>
            </a:r>
          </a:p>
          <a:p>
            <a:endParaRPr lang="en-US" dirty="0"/>
          </a:p>
          <a:p>
            <a:pPr marL="342900" indent="-342900">
              <a:buFont typeface="Arial" panose="020B0604020202020204" pitchFamily="34" charset="0"/>
              <a:buChar char="•"/>
            </a:pPr>
            <a:r>
              <a:rPr lang="en-US" dirty="0" smtClean="0"/>
              <a:t>Legal issues discussion paper</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Takedown position statement, guidelines and registry</a:t>
            </a:r>
          </a:p>
          <a:p>
            <a:endParaRPr lang="en-US" dirty="0"/>
          </a:p>
        </p:txBody>
      </p:sp>
    </p:spTree>
    <p:extLst>
      <p:ext uri="{BB962C8B-B14F-4D97-AF65-F5344CB8AC3E}">
        <p14:creationId xmlns:p14="http://schemas.microsoft.com/office/powerpoint/2010/main" val="3291718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7153"/>
            <a:ext cx="8229600" cy="938808"/>
          </a:xfrm>
        </p:spPr>
        <p:txBody>
          <a:bodyPr/>
          <a:lstStyle/>
          <a:p>
            <a:r>
              <a:rPr lang="en-AU" dirty="0" smtClean="0"/>
              <a:t>Copyright – the conventional legal risk</a:t>
            </a:r>
            <a:endParaRPr lang="en-AU" dirty="0"/>
          </a:p>
        </p:txBody>
      </p:sp>
      <p:sp>
        <p:nvSpPr>
          <p:cNvPr id="3" name="Content Placeholder 2"/>
          <p:cNvSpPr>
            <a:spLocks noGrp="1"/>
          </p:cNvSpPr>
          <p:nvPr>
            <p:ph idx="10"/>
          </p:nvPr>
        </p:nvSpPr>
        <p:spPr>
          <a:xfrm>
            <a:off x="457200" y="1556793"/>
            <a:ext cx="7571184" cy="3888432"/>
          </a:xfrm>
        </p:spPr>
        <p:txBody>
          <a:bodyPr/>
          <a:lstStyle/>
          <a:p>
            <a:pPr marL="342900" indent="-342900">
              <a:buFont typeface="Arial" panose="020B0604020202020204" pitchFamily="34" charset="0"/>
              <a:buChar char="•"/>
            </a:pPr>
            <a:r>
              <a:rPr lang="en-AU" dirty="0" smtClean="0"/>
              <a:t>Copyright infringement risks associated with digitisation of collection materials are well known.</a:t>
            </a:r>
          </a:p>
          <a:p>
            <a:endParaRPr lang="en-AU" dirty="0" smtClean="0"/>
          </a:p>
          <a:p>
            <a:pPr marL="342900" indent="-342900">
              <a:buFont typeface="Arial" panose="020B0604020202020204" pitchFamily="34" charset="0"/>
              <a:buChar char="•"/>
            </a:pPr>
            <a:r>
              <a:rPr lang="en-AU" dirty="0" smtClean="0"/>
              <a:t>Risk management approach used by NSLA libraries has typically relied on general disclaimers and/or copyright statements expressing good faith intentions.</a:t>
            </a:r>
          </a:p>
          <a:p>
            <a:pPr marL="342900" indent="-342900">
              <a:buFont typeface="Arial" panose="020B0604020202020204" pitchFamily="34" charset="0"/>
              <a:buChar char="•"/>
            </a:pPr>
            <a:endParaRPr lang="en-AU" dirty="0"/>
          </a:p>
          <a:p>
            <a:pPr marL="342900" indent="-342900">
              <a:buFont typeface="Arial" panose="020B0604020202020204" pitchFamily="34" charset="0"/>
              <a:buChar char="•"/>
            </a:pPr>
            <a:r>
              <a:rPr lang="en-AU" dirty="0" smtClean="0"/>
              <a:t>Fails to address potential liabilities of third party infringement arising from the use of online materials provided by libraries.</a:t>
            </a:r>
          </a:p>
          <a:p>
            <a:endParaRPr lang="en-AU" dirty="0"/>
          </a:p>
          <a:p>
            <a:endParaRPr lang="en-AU" dirty="0" smtClean="0"/>
          </a:p>
          <a:p>
            <a:r>
              <a:rPr lang="en-AU" dirty="0"/>
              <a:t>	</a:t>
            </a:r>
            <a:endParaRPr lang="en-AU" dirty="0" smtClean="0"/>
          </a:p>
          <a:p>
            <a:endParaRPr lang="en-AU" dirty="0"/>
          </a:p>
          <a:p>
            <a:endParaRPr lang="en-AU" dirty="0" smtClean="0"/>
          </a:p>
          <a:p>
            <a:endParaRPr lang="en-AU" dirty="0"/>
          </a:p>
          <a:p>
            <a:endParaRPr lang="en-AU" dirty="0"/>
          </a:p>
        </p:txBody>
      </p:sp>
    </p:spTree>
    <p:extLst>
      <p:ext uri="{BB962C8B-B14F-4D97-AF65-F5344CB8AC3E}">
        <p14:creationId xmlns:p14="http://schemas.microsoft.com/office/powerpoint/2010/main" val="1321313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428328"/>
          </a:xfrm>
        </p:spPr>
        <p:txBody>
          <a:bodyPr/>
          <a:lstStyle/>
          <a:p>
            <a:r>
              <a:rPr lang="en-AU" dirty="0" smtClean="0"/>
              <a:t>Privacy – the emerging challenge</a:t>
            </a:r>
            <a:endParaRPr lang="en-AU" dirty="0"/>
          </a:p>
        </p:txBody>
      </p:sp>
      <p:sp>
        <p:nvSpPr>
          <p:cNvPr id="3" name="Content Placeholder 2"/>
          <p:cNvSpPr>
            <a:spLocks noGrp="1"/>
          </p:cNvSpPr>
          <p:nvPr>
            <p:ph idx="10"/>
          </p:nvPr>
        </p:nvSpPr>
        <p:spPr>
          <a:xfrm>
            <a:off x="457200" y="1190836"/>
            <a:ext cx="8229600" cy="4713387"/>
          </a:xfrm>
        </p:spPr>
        <p:txBody>
          <a:bodyPr/>
          <a:lstStyle/>
          <a:p>
            <a:r>
              <a:rPr lang="en-AU" dirty="0" smtClean="0"/>
              <a:t>Impact of the European ‘right to be forgotten’ ruling</a:t>
            </a:r>
          </a:p>
          <a:p>
            <a:r>
              <a:rPr lang="en-AU" dirty="0"/>
              <a:t>	</a:t>
            </a:r>
            <a:r>
              <a:rPr lang="en-AU" dirty="0" smtClean="0"/>
              <a:t>“</a:t>
            </a:r>
            <a:r>
              <a:rPr lang="en-AU" i="1" dirty="0" smtClean="0"/>
              <a:t>…not absolute but will always need to be balanced against other 	fundamental rights, such as freedom of expression and of the media”</a:t>
            </a:r>
          </a:p>
          <a:p>
            <a:r>
              <a:rPr lang="en-AU" i="1" dirty="0"/>
              <a:t>	</a:t>
            </a:r>
            <a:r>
              <a:rPr lang="en-AU" i="1" dirty="0" smtClean="0"/>
              <a:t>					</a:t>
            </a:r>
            <a:r>
              <a:rPr lang="en-AU" sz="1800" i="1" dirty="0" smtClean="0">
                <a:solidFill>
                  <a:srgbClr val="FF6600"/>
                </a:solidFill>
              </a:rPr>
              <a:t>European Court of Justice</a:t>
            </a:r>
          </a:p>
          <a:p>
            <a:r>
              <a:rPr lang="en-AU" dirty="0" smtClean="0"/>
              <a:t>ALRC privacy review suggests that privacy is </a:t>
            </a:r>
            <a:r>
              <a:rPr lang="en-AU" b="1" dirty="0" smtClean="0"/>
              <a:t>a fundamental right</a:t>
            </a:r>
            <a:r>
              <a:rPr lang="en-AU" dirty="0" smtClean="0"/>
              <a:t>, however it is also</a:t>
            </a:r>
          </a:p>
          <a:p>
            <a:pPr marL="342900" indent="-342900">
              <a:buFont typeface="Arial" panose="020B0604020202020204" pitchFamily="34" charset="0"/>
              <a:buChar char="•"/>
            </a:pPr>
            <a:r>
              <a:rPr lang="en-AU" dirty="0" smtClean="0"/>
              <a:t>a relative, not absolute right </a:t>
            </a:r>
          </a:p>
          <a:p>
            <a:pPr marL="342900" indent="-342900">
              <a:buFont typeface="Arial" panose="020B0604020202020204" pitchFamily="34" charset="0"/>
              <a:buChar char="•"/>
            </a:pPr>
            <a:r>
              <a:rPr lang="en-AU" dirty="0" smtClean="0"/>
              <a:t>needs to reference public interest, free speech, (changing) community expectations of “a reasonable expectation of privacy”</a:t>
            </a:r>
          </a:p>
          <a:p>
            <a:pPr marL="342900" indent="-342900">
              <a:buFont typeface="Arial" panose="020B0604020202020204" pitchFamily="34" charset="0"/>
              <a:buChar char="•"/>
            </a:pPr>
            <a:r>
              <a:rPr lang="en-AU" dirty="0"/>
              <a:t>l</a:t>
            </a:r>
            <a:r>
              <a:rPr lang="en-AU" dirty="0" smtClean="0"/>
              <a:t>imited to “natural persons” with specified time frames.</a:t>
            </a:r>
          </a:p>
          <a:p>
            <a:r>
              <a:rPr lang="en-AU" i="1" dirty="0" smtClean="0"/>
              <a:t>		</a:t>
            </a:r>
            <a:r>
              <a:rPr lang="en-AU" sz="1800" i="1" dirty="0" smtClean="0">
                <a:solidFill>
                  <a:srgbClr val="FF6600"/>
                </a:solidFill>
              </a:rPr>
              <a:t>Serious Invasions of Privacy in the Digital Era, ALRC Final Report 123</a:t>
            </a:r>
          </a:p>
          <a:p>
            <a:r>
              <a:rPr lang="en-AU" dirty="0" smtClean="0"/>
              <a:t>This debate is about the ‘right to erasure’ or an individual’s right to revoke consent, it is not directed towards rewriting the public or historical record. </a:t>
            </a:r>
          </a:p>
          <a:p>
            <a:r>
              <a:rPr lang="en-AU" i="1" dirty="0" smtClean="0">
                <a:solidFill>
                  <a:srgbClr val="FF6600"/>
                </a:solidFill>
              </a:rPr>
              <a:t>						</a:t>
            </a:r>
            <a:r>
              <a:rPr lang="en-AU" sz="1800" i="1" dirty="0" smtClean="0">
                <a:solidFill>
                  <a:srgbClr val="FF6600"/>
                </a:solidFill>
              </a:rPr>
              <a:t>Justice Hampel SC</a:t>
            </a:r>
          </a:p>
          <a:p>
            <a:endParaRPr lang="en-AU" i="1" dirty="0" smtClean="0"/>
          </a:p>
          <a:p>
            <a:endParaRPr lang="en-AU" i="1" dirty="0" smtClean="0"/>
          </a:p>
          <a:p>
            <a:pPr marL="342900" indent="-342900">
              <a:buFont typeface="Arial" panose="020B0604020202020204" pitchFamily="34" charset="0"/>
              <a:buChar char="•"/>
            </a:pPr>
            <a:endParaRPr lang="en-AU" i="1" dirty="0" smtClean="0"/>
          </a:p>
          <a:p>
            <a:endParaRPr lang="en-AU" dirty="0"/>
          </a:p>
          <a:p>
            <a:endParaRPr lang="en-AU" dirty="0"/>
          </a:p>
        </p:txBody>
      </p:sp>
    </p:spTree>
    <p:extLst>
      <p:ext uri="{BB962C8B-B14F-4D97-AF65-F5344CB8AC3E}">
        <p14:creationId xmlns:p14="http://schemas.microsoft.com/office/powerpoint/2010/main" val="432140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22784"/>
          </a:xfrm>
        </p:spPr>
        <p:txBody>
          <a:bodyPr/>
          <a:lstStyle/>
          <a:p>
            <a:r>
              <a:rPr lang="en-AU" dirty="0" smtClean="0"/>
              <a:t>Legal defence and risk management</a:t>
            </a:r>
            <a:endParaRPr lang="en-AU" dirty="0"/>
          </a:p>
        </p:txBody>
      </p:sp>
      <p:sp>
        <p:nvSpPr>
          <p:cNvPr id="3" name="Content Placeholder 2"/>
          <p:cNvSpPr>
            <a:spLocks noGrp="1"/>
          </p:cNvSpPr>
          <p:nvPr>
            <p:ph idx="10"/>
          </p:nvPr>
        </p:nvSpPr>
        <p:spPr>
          <a:xfrm>
            <a:off x="457200" y="1844824"/>
            <a:ext cx="8229600" cy="4281339"/>
          </a:xfrm>
        </p:spPr>
        <p:txBody>
          <a:bodyPr/>
          <a:lstStyle/>
          <a:p>
            <a:pPr>
              <a:lnSpc>
                <a:spcPct val="150000"/>
              </a:lnSpc>
            </a:pPr>
            <a:r>
              <a:rPr lang="en-AU" i="1" dirty="0"/>
              <a:t>It </a:t>
            </a:r>
            <a:r>
              <a:rPr lang="en-AU" i="1" dirty="0" smtClean="0"/>
              <a:t> [takedown policy] should </a:t>
            </a:r>
            <a:r>
              <a:rPr lang="en-AU" i="1" dirty="0"/>
              <a:t>be standard practice for any type of online, publicly accessible repository to publish a takedown policy on their website: </a:t>
            </a:r>
            <a:r>
              <a:rPr lang="en-AU" i="1" dirty="0" smtClean="0"/>
              <a:t>it’s </a:t>
            </a:r>
            <a:r>
              <a:rPr lang="en-AU" i="1" dirty="0"/>
              <a:t>the simplest step in the risk mitigation process, applies to all material published on the site, and can provide some protection from complaints resulting from the publication of copyright works, sensitive personal data and obscene or defamatory </a:t>
            </a:r>
            <a:r>
              <a:rPr lang="en-AU" i="1" dirty="0" smtClean="0"/>
              <a:t>material.</a:t>
            </a:r>
          </a:p>
          <a:p>
            <a:r>
              <a:rPr lang="en-AU" i="1" dirty="0"/>
              <a:t>	</a:t>
            </a:r>
            <a:r>
              <a:rPr lang="en-AU" i="1" dirty="0" smtClean="0"/>
              <a:t>				</a:t>
            </a:r>
            <a:r>
              <a:rPr lang="en-AU" i="1" dirty="0" smtClean="0">
                <a:solidFill>
                  <a:srgbClr val="FF6600"/>
                </a:solidFill>
              </a:rPr>
              <a:t>Wellcome Library, UK</a:t>
            </a:r>
            <a:endParaRPr lang="en-AU" dirty="0">
              <a:solidFill>
                <a:srgbClr val="FF6600"/>
              </a:solidFill>
            </a:endParaRPr>
          </a:p>
        </p:txBody>
      </p:sp>
    </p:spTree>
    <p:extLst>
      <p:ext uri="{BB962C8B-B14F-4D97-AF65-F5344CB8AC3E}">
        <p14:creationId xmlns:p14="http://schemas.microsoft.com/office/powerpoint/2010/main" val="4142270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792088"/>
          </a:xfrm>
        </p:spPr>
        <p:txBody>
          <a:bodyPr/>
          <a:lstStyle/>
          <a:p>
            <a:r>
              <a:rPr lang="en-AU" dirty="0" smtClean="0"/>
              <a:t>Takedown - general principles</a:t>
            </a:r>
            <a:endParaRPr lang="en-AU" dirty="0"/>
          </a:p>
        </p:txBody>
      </p:sp>
      <p:sp>
        <p:nvSpPr>
          <p:cNvPr id="3" name="Content Placeholder 2"/>
          <p:cNvSpPr>
            <a:spLocks noGrp="1"/>
          </p:cNvSpPr>
          <p:nvPr>
            <p:ph idx="10"/>
          </p:nvPr>
        </p:nvSpPr>
        <p:spPr>
          <a:xfrm>
            <a:off x="457200" y="1340768"/>
            <a:ext cx="8075240" cy="4785395"/>
          </a:xfrm>
        </p:spPr>
        <p:txBody>
          <a:bodyPr/>
          <a:lstStyle/>
          <a:p>
            <a:pPr marL="342900" indent="-342900">
              <a:buFont typeface="Arial" panose="020B0604020202020204" pitchFamily="34" charset="0"/>
              <a:buChar char="•"/>
            </a:pPr>
            <a:r>
              <a:rPr lang="en-AU" dirty="0" smtClean="0"/>
              <a:t>The </a:t>
            </a:r>
            <a:r>
              <a:rPr lang="en-AU" dirty="0"/>
              <a:t>broadest possible online access </a:t>
            </a:r>
            <a:r>
              <a:rPr lang="en-AU" dirty="0" smtClean="0"/>
              <a:t>will </a:t>
            </a:r>
            <a:r>
              <a:rPr lang="en-AU" dirty="0"/>
              <a:t>be </a:t>
            </a:r>
            <a:r>
              <a:rPr lang="en-AU" dirty="0" smtClean="0"/>
              <a:t>provided.</a:t>
            </a:r>
          </a:p>
          <a:p>
            <a:pPr marL="342900" indent="-342900">
              <a:buFont typeface="Arial" panose="020B0604020202020204" pitchFamily="34" charset="0"/>
              <a:buChar char="•"/>
            </a:pPr>
            <a:endParaRPr lang="en-AU" b="1" dirty="0" smtClean="0"/>
          </a:p>
          <a:p>
            <a:pPr marL="342900" indent="-342900">
              <a:buFont typeface="Arial" panose="020B0604020202020204" pitchFamily="34" charset="0"/>
              <a:buChar char="•"/>
            </a:pPr>
            <a:r>
              <a:rPr lang="en-AU" b="1" dirty="0" smtClean="0"/>
              <a:t>Permanent access restrictions, deindexing or takedown will be </a:t>
            </a:r>
            <a:r>
              <a:rPr lang="en-AU" b="1" dirty="0"/>
              <a:t>considered as an </a:t>
            </a:r>
            <a:r>
              <a:rPr lang="en-AU" b="1" dirty="0">
                <a:solidFill>
                  <a:srgbClr val="FF0000"/>
                </a:solidFill>
              </a:rPr>
              <a:t>exceptional</a:t>
            </a:r>
            <a:r>
              <a:rPr lang="en-AU" b="1" dirty="0"/>
              <a:t> </a:t>
            </a:r>
            <a:r>
              <a:rPr lang="en-AU" b="1" dirty="0" smtClean="0"/>
              <a:t>response</a:t>
            </a:r>
            <a:r>
              <a:rPr lang="en-AU" b="1" dirty="0"/>
              <a:t>. </a:t>
            </a:r>
            <a:endParaRPr lang="en-AU" b="1" dirty="0" smtClean="0"/>
          </a:p>
          <a:p>
            <a:pPr marL="342900" indent="-342900">
              <a:buFont typeface="Arial" panose="020B0604020202020204" pitchFamily="34" charset="0"/>
              <a:buChar char="•"/>
            </a:pPr>
            <a:endParaRPr lang="en-AU" b="1" dirty="0"/>
          </a:p>
          <a:p>
            <a:pPr marL="342900" indent="-342900">
              <a:buFont typeface="Arial" panose="020B0604020202020204" pitchFamily="34" charset="0"/>
              <a:buChar char="•"/>
            </a:pPr>
            <a:r>
              <a:rPr lang="en-AU" dirty="0" smtClean="0"/>
              <a:t>Requests to restrict will </a:t>
            </a:r>
            <a:r>
              <a:rPr lang="en-AU" dirty="0"/>
              <a:t>take into account </a:t>
            </a:r>
            <a:r>
              <a:rPr lang="en-AU" b="1" dirty="0" smtClean="0"/>
              <a:t>specific jurisdictional legislation </a:t>
            </a:r>
            <a:r>
              <a:rPr lang="en-AU" b="1" dirty="0"/>
              <a:t>and related </a:t>
            </a:r>
            <a:r>
              <a:rPr lang="en-AU" b="1" dirty="0" smtClean="0"/>
              <a:t>exemptions, as well as </a:t>
            </a:r>
            <a:r>
              <a:rPr lang="en-AU" b="1" dirty="0"/>
              <a:t>the relationship of the requestor to the </a:t>
            </a:r>
            <a:r>
              <a:rPr lang="en-AU" b="1" dirty="0" smtClean="0"/>
              <a:t>material.</a:t>
            </a:r>
          </a:p>
          <a:p>
            <a:pPr marL="342900" indent="-342900">
              <a:buFont typeface="Arial" panose="020B0604020202020204" pitchFamily="34" charset="0"/>
              <a:buChar char="•"/>
            </a:pPr>
            <a:endParaRPr lang="en-AU" dirty="0" smtClean="0"/>
          </a:p>
          <a:p>
            <a:pPr marL="342900" indent="-342900">
              <a:buFont typeface="Arial" panose="020B0604020202020204" pitchFamily="34" charset="0"/>
              <a:buChar char="•"/>
            </a:pPr>
            <a:r>
              <a:rPr lang="en-AU" dirty="0" smtClean="0"/>
              <a:t>Access restrictions should, </a:t>
            </a:r>
            <a:r>
              <a:rPr lang="en-AU" dirty="0"/>
              <a:t>as far as </a:t>
            </a:r>
            <a:r>
              <a:rPr lang="en-AU" dirty="0" smtClean="0"/>
              <a:t>practical, be </a:t>
            </a:r>
            <a:r>
              <a:rPr lang="en-AU" dirty="0"/>
              <a:t>openly </a:t>
            </a:r>
            <a:r>
              <a:rPr lang="en-AU" dirty="0" smtClean="0"/>
              <a:t>acknowledged </a:t>
            </a:r>
          </a:p>
          <a:p>
            <a:endParaRPr lang="en-AU" dirty="0" smtClean="0"/>
          </a:p>
          <a:p>
            <a:pPr marL="342900" indent="-342900">
              <a:buFont typeface="Arial" panose="020B0604020202020204" pitchFamily="34" charset="0"/>
              <a:buChar char="•"/>
            </a:pPr>
            <a:r>
              <a:rPr lang="en-AU" dirty="0" smtClean="0"/>
              <a:t>As circumstances change, or after </a:t>
            </a:r>
            <a:r>
              <a:rPr lang="en-AU" dirty="0"/>
              <a:t>a period of </a:t>
            </a:r>
            <a:r>
              <a:rPr lang="en-AU" dirty="0" smtClean="0"/>
              <a:t>time, </a:t>
            </a:r>
            <a:r>
              <a:rPr lang="en-AU" b="1" dirty="0" smtClean="0"/>
              <a:t>online </a:t>
            </a:r>
            <a:r>
              <a:rPr lang="en-AU" b="1" dirty="0"/>
              <a:t>material that has been </a:t>
            </a:r>
            <a:r>
              <a:rPr lang="en-AU" b="1" dirty="0" smtClean="0"/>
              <a:t>taken down</a:t>
            </a:r>
            <a:r>
              <a:rPr lang="en-AU" b="1" dirty="0"/>
              <a:t>, </a:t>
            </a:r>
            <a:r>
              <a:rPr lang="en-AU" b="1" dirty="0" smtClean="0"/>
              <a:t>restricted or </a:t>
            </a:r>
            <a:r>
              <a:rPr lang="en-AU" b="1" dirty="0"/>
              <a:t>deindexed </a:t>
            </a:r>
            <a:r>
              <a:rPr lang="en-AU" b="1" dirty="0" smtClean="0"/>
              <a:t>should </a:t>
            </a:r>
            <a:r>
              <a:rPr lang="en-AU" b="1" dirty="0"/>
              <a:t>be reviewed </a:t>
            </a:r>
            <a:r>
              <a:rPr lang="en-AU" b="1" dirty="0" smtClean="0"/>
              <a:t>and may </a:t>
            </a:r>
            <a:r>
              <a:rPr lang="en-AU" b="1" dirty="0"/>
              <a:t>be </a:t>
            </a:r>
            <a:r>
              <a:rPr lang="en-AU" b="1" dirty="0" smtClean="0"/>
              <a:t>reinstated.</a:t>
            </a:r>
            <a:endParaRPr lang="en-AU" b="1" dirty="0"/>
          </a:p>
          <a:p>
            <a:endParaRPr lang="en-AU" dirty="0"/>
          </a:p>
        </p:txBody>
      </p:sp>
    </p:spTree>
    <p:extLst>
      <p:ext uri="{BB962C8B-B14F-4D97-AF65-F5344CB8AC3E}">
        <p14:creationId xmlns:p14="http://schemas.microsoft.com/office/powerpoint/2010/main" val="3152868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 y="404664"/>
            <a:ext cx="8229600" cy="576064"/>
          </a:xfrm>
        </p:spPr>
        <p:txBody>
          <a:bodyPr/>
          <a:lstStyle/>
          <a:p>
            <a:r>
              <a:rPr lang="en-AU" dirty="0" smtClean="0"/>
              <a:t>Procedural guidelines</a:t>
            </a:r>
            <a:endParaRPr lang="en-AU" dirty="0"/>
          </a:p>
        </p:txBody>
      </p:sp>
      <p:sp>
        <p:nvSpPr>
          <p:cNvPr id="3" name="Content Placeholder 2"/>
          <p:cNvSpPr>
            <a:spLocks noGrp="1"/>
          </p:cNvSpPr>
          <p:nvPr>
            <p:ph idx="10"/>
          </p:nvPr>
        </p:nvSpPr>
        <p:spPr>
          <a:xfrm>
            <a:off x="434340" y="980728"/>
            <a:ext cx="8229600" cy="5145435"/>
          </a:xfrm>
        </p:spPr>
        <p:txBody>
          <a:bodyPr/>
          <a:lstStyle/>
          <a:p>
            <a:pPr lvl="0">
              <a:spcBef>
                <a:spcPts val="250"/>
              </a:spcBef>
            </a:pPr>
            <a:r>
              <a:rPr lang="en-AU" dirty="0" smtClean="0"/>
              <a:t>Operational management </a:t>
            </a:r>
          </a:p>
          <a:p>
            <a:pPr lvl="0">
              <a:spcBef>
                <a:spcPts val="250"/>
              </a:spcBef>
            </a:pPr>
            <a:r>
              <a:rPr lang="en-AU" dirty="0" smtClean="0">
                <a:solidFill>
                  <a:schemeClr val="bg1">
                    <a:lumMod val="65000"/>
                  </a:schemeClr>
                </a:solidFill>
              </a:rPr>
              <a:t>Flexible, determined by individual library requirements</a:t>
            </a:r>
          </a:p>
          <a:p>
            <a:pPr lvl="0">
              <a:spcBef>
                <a:spcPts val="250"/>
              </a:spcBef>
            </a:pPr>
            <a:endParaRPr lang="en-AU" dirty="0" smtClean="0"/>
          </a:p>
          <a:p>
            <a:pPr lvl="0">
              <a:spcBef>
                <a:spcPts val="250"/>
              </a:spcBef>
            </a:pPr>
            <a:r>
              <a:rPr lang="en-AU" dirty="0" smtClean="0"/>
              <a:t>Transparent </a:t>
            </a:r>
            <a:endParaRPr lang="en-AU" dirty="0"/>
          </a:p>
          <a:p>
            <a:pPr lvl="0">
              <a:spcBef>
                <a:spcPts val="250"/>
              </a:spcBef>
            </a:pPr>
            <a:r>
              <a:rPr lang="en-AU" dirty="0" smtClean="0">
                <a:solidFill>
                  <a:schemeClr val="bg1">
                    <a:lumMod val="65000"/>
                  </a:schemeClr>
                </a:solidFill>
              </a:rPr>
              <a:t>Visible, accessible information on library websites</a:t>
            </a:r>
            <a:endParaRPr lang="en-NZ" dirty="0" smtClean="0"/>
          </a:p>
          <a:p>
            <a:pPr lvl="0">
              <a:spcBef>
                <a:spcPts val="250"/>
              </a:spcBef>
            </a:pPr>
            <a:endParaRPr lang="en-NZ" dirty="0" smtClean="0"/>
          </a:p>
          <a:p>
            <a:pPr lvl="0">
              <a:spcBef>
                <a:spcPts val="250"/>
              </a:spcBef>
            </a:pPr>
            <a:r>
              <a:rPr lang="en-NZ" dirty="0" smtClean="0"/>
              <a:t>What’s in and out of scope </a:t>
            </a:r>
          </a:p>
          <a:p>
            <a:pPr lvl="0">
              <a:spcBef>
                <a:spcPts val="250"/>
              </a:spcBef>
            </a:pPr>
            <a:r>
              <a:rPr lang="en-NZ" dirty="0" smtClean="0">
                <a:solidFill>
                  <a:schemeClr val="bg1">
                    <a:lumMod val="65000"/>
                  </a:schemeClr>
                </a:solidFill>
              </a:rPr>
              <a:t>Essentially websites that are our responsibility</a:t>
            </a:r>
          </a:p>
          <a:p>
            <a:pPr lvl="0">
              <a:spcBef>
                <a:spcPts val="250"/>
              </a:spcBef>
            </a:pPr>
            <a:endParaRPr lang="en-AU" dirty="0" smtClean="0"/>
          </a:p>
          <a:p>
            <a:pPr lvl="0">
              <a:spcBef>
                <a:spcPts val="250"/>
              </a:spcBef>
            </a:pPr>
            <a:r>
              <a:rPr lang="en-AU" dirty="0" smtClean="0"/>
              <a:t>Process timeframes</a:t>
            </a:r>
          </a:p>
          <a:p>
            <a:pPr lvl="0">
              <a:spcBef>
                <a:spcPts val="250"/>
              </a:spcBef>
            </a:pPr>
            <a:r>
              <a:rPr lang="en-AU" dirty="0" smtClean="0">
                <a:solidFill>
                  <a:schemeClr val="bg1">
                    <a:lumMod val="65000"/>
                  </a:schemeClr>
                </a:solidFill>
              </a:rPr>
              <a:t>10 days </a:t>
            </a:r>
            <a:endParaRPr lang="en-AU" dirty="0">
              <a:solidFill>
                <a:schemeClr val="bg1">
                  <a:lumMod val="65000"/>
                </a:schemeClr>
              </a:solidFill>
            </a:endParaRPr>
          </a:p>
          <a:p>
            <a:pPr lvl="0">
              <a:spcBef>
                <a:spcPts val="250"/>
              </a:spcBef>
            </a:pPr>
            <a:endParaRPr lang="en-AU" dirty="0" smtClean="0"/>
          </a:p>
          <a:p>
            <a:pPr lvl="0">
              <a:spcBef>
                <a:spcPts val="250"/>
              </a:spcBef>
            </a:pPr>
            <a:r>
              <a:rPr lang="en-AU" dirty="0" smtClean="0"/>
              <a:t>Immediate and future outcomes</a:t>
            </a:r>
          </a:p>
          <a:p>
            <a:pPr lvl="0">
              <a:spcBef>
                <a:spcPts val="250"/>
              </a:spcBef>
            </a:pPr>
            <a:r>
              <a:rPr lang="en-AU" dirty="0" smtClean="0">
                <a:solidFill>
                  <a:schemeClr val="bg1">
                    <a:lumMod val="65000"/>
                  </a:schemeClr>
                </a:solidFill>
              </a:rPr>
              <a:t>Aiming for quick, but considered, resolution.</a:t>
            </a:r>
          </a:p>
          <a:p>
            <a:pPr lvl="0">
              <a:spcBef>
                <a:spcPts val="250"/>
              </a:spcBef>
            </a:pPr>
            <a:r>
              <a:rPr lang="en-AU" dirty="0" smtClean="0">
                <a:solidFill>
                  <a:schemeClr val="bg1">
                    <a:lumMod val="65000"/>
                  </a:schemeClr>
                </a:solidFill>
              </a:rPr>
              <a:t>Decisions will be reviewed as ‘a matter of course’</a:t>
            </a:r>
            <a:endParaRPr lang="en-NZ" dirty="0" smtClean="0">
              <a:solidFill>
                <a:schemeClr val="bg1">
                  <a:lumMod val="65000"/>
                </a:schemeClr>
              </a:solidFill>
            </a:endParaRPr>
          </a:p>
          <a:p>
            <a:endParaRPr lang="en-AU" dirty="0"/>
          </a:p>
        </p:txBody>
      </p:sp>
    </p:spTree>
    <p:extLst>
      <p:ext uri="{BB962C8B-B14F-4D97-AF65-F5344CB8AC3E}">
        <p14:creationId xmlns:p14="http://schemas.microsoft.com/office/powerpoint/2010/main" val="4439812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20080"/>
          </a:xfrm>
        </p:spPr>
        <p:txBody>
          <a:bodyPr/>
          <a:lstStyle/>
          <a:p>
            <a:r>
              <a:rPr lang="en-AU" dirty="0" smtClean="0"/>
              <a:t>Procedural guidelines (continued)</a:t>
            </a:r>
            <a:endParaRPr lang="en-AU" dirty="0"/>
          </a:p>
        </p:txBody>
      </p:sp>
      <p:sp>
        <p:nvSpPr>
          <p:cNvPr id="3" name="Content Placeholder 2"/>
          <p:cNvSpPr>
            <a:spLocks noGrp="1"/>
          </p:cNvSpPr>
          <p:nvPr>
            <p:ph idx="10"/>
          </p:nvPr>
        </p:nvSpPr>
        <p:spPr>
          <a:xfrm>
            <a:off x="457200" y="1124744"/>
            <a:ext cx="7643192" cy="5001419"/>
          </a:xfrm>
        </p:spPr>
        <p:txBody>
          <a:bodyPr/>
          <a:lstStyle/>
          <a:p>
            <a:r>
              <a:rPr lang="en-AU" dirty="0" smtClean="0"/>
              <a:t>Assessment criteria</a:t>
            </a:r>
          </a:p>
          <a:p>
            <a:pPr lvl="3" indent="0">
              <a:spcBef>
                <a:spcPts val="300"/>
              </a:spcBef>
              <a:buNone/>
            </a:pPr>
            <a:r>
              <a:rPr lang="en-AU" dirty="0" smtClean="0">
                <a:solidFill>
                  <a:schemeClr val="bg1">
                    <a:lumMod val="65000"/>
                  </a:schemeClr>
                </a:solidFill>
              </a:rPr>
              <a:t>Online material </a:t>
            </a:r>
            <a:r>
              <a:rPr lang="en-AU" dirty="0">
                <a:solidFill>
                  <a:schemeClr val="bg1">
                    <a:lumMod val="65000"/>
                  </a:schemeClr>
                </a:solidFill>
              </a:rPr>
              <a:t>is in breach of the law or contravenes donor </a:t>
            </a:r>
            <a:r>
              <a:rPr lang="en-AU" dirty="0" smtClean="0">
                <a:solidFill>
                  <a:schemeClr val="bg1">
                    <a:lumMod val="65000"/>
                  </a:schemeClr>
                </a:solidFill>
              </a:rPr>
              <a:t>conditions</a:t>
            </a:r>
          </a:p>
          <a:p>
            <a:pPr lvl="1" indent="0">
              <a:spcBef>
                <a:spcPts val="300"/>
              </a:spcBef>
              <a:buNone/>
            </a:pPr>
            <a:endParaRPr lang="en-AU" dirty="0" smtClean="0">
              <a:solidFill>
                <a:schemeClr val="bg1">
                  <a:lumMod val="65000"/>
                </a:schemeClr>
              </a:solidFill>
            </a:endParaRPr>
          </a:p>
          <a:p>
            <a:pPr lvl="1" indent="0">
              <a:spcBef>
                <a:spcPts val="300"/>
              </a:spcBef>
              <a:buNone/>
            </a:pPr>
            <a:r>
              <a:rPr lang="en-AU" dirty="0" smtClean="0">
                <a:solidFill>
                  <a:schemeClr val="bg1">
                    <a:lumMod val="65000"/>
                  </a:schemeClr>
                </a:solidFill>
              </a:rPr>
              <a:t>Removal </a:t>
            </a:r>
            <a:r>
              <a:rPr lang="en-AU" dirty="0">
                <a:solidFill>
                  <a:schemeClr val="bg1">
                    <a:lumMod val="65000"/>
                  </a:schemeClr>
                </a:solidFill>
              </a:rPr>
              <a:t>of the work would undermine freedom of </a:t>
            </a:r>
            <a:r>
              <a:rPr lang="en-AU" dirty="0" smtClean="0">
                <a:solidFill>
                  <a:schemeClr val="bg1">
                    <a:lumMod val="65000"/>
                  </a:schemeClr>
                </a:solidFill>
              </a:rPr>
              <a:t>speech</a:t>
            </a:r>
          </a:p>
          <a:p>
            <a:pPr lvl="2" indent="0">
              <a:spcBef>
                <a:spcPts val="300"/>
              </a:spcBef>
              <a:buNone/>
            </a:pPr>
            <a:endParaRPr lang="en-NZ" dirty="0" smtClean="0">
              <a:solidFill>
                <a:schemeClr val="bg1">
                  <a:lumMod val="65000"/>
                </a:schemeClr>
              </a:solidFill>
            </a:endParaRPr>
          </a:p>
          <a:p>
            <a:pPr lvl="2" indent="0">
              <a:spcBef>
                <a:spcPts val="300"/>
              </a:spcBef>
              <a:buNone/>
            </a:pPr>
            <a:r>
              <a:rPr lang="en-NZ" dirty="0" smtClean="0">
                <a:solidFill>
                  <a:schemeClr val="bg1">
                    <a:lumMod val="65000"/>
                  </a:schemeClr>
                </a:solidFill>
              </a:rPr>
              <a:t>Includes personal information about someone who is still alive, and continued online access to it would cause serious invasion of privacy or harm.</a:t>
            </a:r>
          </a:p>
          <a:p>
            <a:pPr lvl="1" indent="0">
              <a:spcBef>
                <a:spcPts val="300"/>
              </a:spcBef>
              <a:buNone/>
            </a:pPr>
            <a:endParaRPr lang="en-AU" dirty="0" smtClean="0">
              <a:solidFill>
                <a:schemeClr val="bg1">
                  <a:lumMod val="65000"/>
                </a:schemeClr>
              </a:solidFill>
            </a:endParaRPr>
          </a:p>
          <a:p>
            <a:pPr lvl="1" indent="0">
              <a:spcBef>
                <a:spcPts val="300"/>
              </a:spcBef>
              <a:buNone/>
            </a:pPr>
            <a:r>
              <a:rPr lang="en-AU" dirty="0" smtClean="0">
                <a:solidFill>
                  <a:schemeClr val="bg1">
                    <a:lumMod val="65000"/>
                  </a:schemeClr>
                </a:solidFill>
              </a:rPr>
              <a:t>There </a:t>
            </a:r>
            <a:r>
              <a:rPr lang="en-AU" dirty="0">
                <a:solidFill>
                  <a:schemeClr val="bg1">
                    <a:lumMod val="65000"/>
                  </a:schemeClr>
                </a:solidFill>
              </a:rPr>
              <a:t>is a need to mitigate harm and legal </a:t>
            </a:r>
            <a:r>
              <a:rPr lang="en-AU" dirty="0" smtClean="0">
                <a:solidFill>
                  <a:schemeClr val="bg1">
                    <a:lumMod val="65000"/>
                  </a:schemeClr>
                </a:solidFill>
              </a:rPr>
              <a:t>liability</a:t>
            </a:r>
          </a:p>
          <a:p>
            <a:pPr lvl="1" indent="0">
              <a:spcBef>
                <a:spcPts val="300"/>
              </a:spcBef>
              <a:buNone/>
            </a:pPr>
            <a:endParaRPr lang="en-NZ" dirty="0" smtClean="0">
              <a:solidFill>
                <a:schemeClr val="bg1">
                  <a:lumMod val="65000"/>
                </a:schemeClr>
              </a:solidFill>
            </a:endParaRPr>
          </a:p>
          <a:p>
            <a:pPr lvl="1" indent="0">
              <a:spcBef>
                <a:spcPts val="300"/>
              </a:spcBef>
              <a:buNone/>
            </a:pPr>
            <a:r>
              <a:rPr lang="en-NZ" dirty="0" smtClean="0">
                <a:solidFill>
                  <a:schemeClr val="bg1">
                    <a:lumMod val="65000"/>
                  </a:schemeClr>
                </a:solidFill>
              </a:rPr>
              <a:t>Online </a:t>
            </a:r>
            <a:r>
              <a:rPr lang="en-NZ" dirty="0">
                <a:solidFill>
                  <a:schemeClr val="bg1">
                    <a:lumMod val="65000"/>
                  </a:schemeClr>
                </a:solidFill>
              </a:rPr>
              <a:t>access to the material is in breach of protocols maintaining the right of </a:t>
            </a:r>
            <a:r>
              <a:rPr lang="en-NZ" dirty="0" smtClean="0">
                <a:solidFill>
                  <a:schemeClr val="bg1">
                    <a:lumMod val="65000"/>
                  </a:schemeClr>
                </a:solidFill>
              </a:rPr>
              <a:t>Indigenous </a:t>
            </a:r>
            <a:r>
              <a:rPr lang="en-NZ" dirty="0">
                <a:solidFill>
                  <a:schemeClr val="bg1">
                    <a:lumMod val="65000"/>
                  </a:schemeClr>
                </a:solidFill>
              </a:rPr>
              <a:t>peoples to determine access provisions for heritage materials </a:t>
            </a:r>
            <a:r>
              <a:rPr lang="en-NZ" dirty="0" smtClean="0">
                <a:solidFill>
                  <a:schemeClr val="bg1">
                    <a:lumMod val="65000"/>
                  </a:schemeClr>
                </a:solidFill>
              </a:rPr>
              <a:t>which </a:t>
            </a:r>
            <a:r>
              <a:rPr lang="en-NZ" dirty="0">
                <a:solidFill>
                  <a:schemeClr val="bg1">
                    <a:lumMod val="65000"/>
                  </a:schemeClr>
                </a:solidFill>
              </a:rPr>
              <a:t>reflect their history, culture, language and perspectives</a:t>
            </a:r>
            <a:r>
              <a:rPr lang="en-NZ" dirty="0" smtClean="0"/>
              <a:t>.</a:t>
            </a:r>
          </a:p>
          <a:p>
            <a:pPr lvl="1" indent="0">
              <a:spcBef>
                <a:spcPts val="300"/>
              </a:spcBef>
              <a:buNone/>
            </a:pPr>
            <a:endParaRPr lang="en-NZ" dirty="0" smtClean="0"/>
          </a:p>
          <a:p>
            <a:pPr lvl="0">
              <a:spcBef>
                <a:spcPts val="300"/>
              </a:spcBef>
            </a:pPr>
            <a:r>
              <a:rPr lang="en-AU" dirty="0" smtClean="0"/>
              <a:t>Record </a:t>
            </a:r>
            <a:r>
              <a:rPr lang="en-AU" dirty="0"/>
              <a:t>keeping requirements</a:t>
            </a:r>
          </a:p>
          <a:p>
            <a:pPr lvl="1" indent="0">
              <a:spcBef>
                <a:spcPts val="300"/>
              </a:spcBef>
              <a:buNone/>
            </a:pPr>
            <a:r>
              <a:rPr lang="en-AU" dirty="0" smtClean="0">
                <a:solidFill>
                  <a:schemeClr val="bg1">
                    <a:lumMod val="65000"/>
                  </a:schemeClr>
                </a:solidFill>
              </a:rPr>
              <a:t>Closed </a:t>
            </a:r>
            <a:r>
              <a:rPr lang="en-AU" dirty="0">
                <a:solidFill>
                  <a:schemeClr val="bg1">
                    <a:lumMod val="65000"/>
                  </a:schemeClr>
                </a:solidFill>
              </a:rPr>
              <a:t>registry</a:t>
            </a:r>
          </a:p>
          <a:p>
            <a:pPr lvl="1" indent="0">
              <a:buNone/>
            </a:pPr>
            <a:endParaRPr lang="en-AU" dirty="0"/>
          </a:p>
          <a:p>
            <a:endParaRPr lang="en-AU" dirty="0"/>
          </a:p>
        </p:txBody>
      </p:sp>
    </p:spTree>
    <p:extLst>
      <p:ext uri="{BB962C8B-B14F-4D97-AF65-F5344CB8AC3E}">
        <p14:creationId xmlns:p14="http://schemas.microsoft.com/office/powerpoint/2010/main" val="10156038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 studies</a:t>
            </a:r>
            <a:endParaRPr lang="en-AU" dirty="0"/>
          </a:p>
        </p:txBody>
      </p:sp>
    </p:spTree>
    <p:extLst>
      <p:ext uri="{BB962C8B-B14F-4D97-AF65-F5344CB8AC3E}">
        <p14:creationId xmlns:p14="http://schemas.microsoft.com/office/powerpoint/2010/main" val="197092110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AU" sz="3000" b="1" i="0" u="none" strike="noStrike" cap="none" normalizeH="0" baseline="0">
            <a:ln>
              <a:noFill/>
            </a:ln>
            <a:solidFill>
              <a:schemeClr val="tx1"/>
            </a:solidFill>
            <a:effectLst/>
            <a:latin typeface="Arial" charset="0"/>
            <a:ea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AU" sz="3000" b="1" i="0" u="none" strike="noStrike" cap="none" normalizeH="0" baseline="0">
            <a:ln>
              <a:noFill/>
            </a:ln>
            <a:solidFill>
              <a:schemeClr val="tx1"/>
            </a:solidFill>
            <a:effectLst/>
            <a:latin typeface="Arial" charset="0"/>
            <a:ea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7652F5B7034047B6C70F9AEB8ED43B" ma:contentTypeVersion="15" ma:contentTypeDescription="Create a new document." ma:contentTypeScope="" ma:versionID="145ed5898435132d82025dda281a4717">
  <xsd:schema xmlns:xsd="http://www.w3.org/2001/XMLSchema" xmlns:xs="http://www.w3.org/2001/XMLSchema" xmlns:p="http://schemas.microsoft.com/office/2006/metadata/properties" xmlns:ns2="e9c2b902-71aa-4872-9563-5558862f0048" xmlns:ns3="2e1b98ae-4ad8-4f94-b2e9-2941d01c86a2" targetNamespace="http://schemas.microsoft.com/office/2006/metadata/properties" ma:root="true" ma:fieldsID="86627574984cff5ceec644bfd218b5f5" ns2:_="" ns3:_="">
    <xsd:import namespace="e9c2b902-71aa-4872-9563-5558862f0048"/>
    <xsd:import namespace="2e1b98ae-4ad8-4f94-b2e9-2941d01c86a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c2b902-71aa-4872-9563-5558862f00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4fa6e375-89d1-4f89-9ebf-5f6e204b5e67"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e1b98ae-4ad8-4f94-b2e9-2941d01c86a2"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12f91749-88f7-45b6-b363-1abbe739a771}" ma:internalName="TaxCatchAll" ma:showField="CatchAllData" ma:web="2e1b98ae-4ad8-4f94-b2e9-2941d01c86a2">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366C29-A4D8-468C-A2F5-31CB1F7D330B}"/>
</file>

<file path=customXml/itemProps2.xml><?xml version="1.0" encoding="utf-8"?>
<ds:datastoreItem xmlns:ds="http://schemas.openxmlformats.org/officeDocument/2006/customXml" ds:itemID="{DDC01B3B-1331-4505-B408-50BAB7433D58}"/>
</file>

<file path=docProps/app.xml><?xml version="1.0" encoding="utf-8"?>
<Properties xmlns="http://schemas.openxmlformats.org/officeDocument/2006/extended-properties" xmlns:vt="http://schemas.openxmlformats.org/officeDocument/2006/docPropsVTypes">
  <TotalTime>22853</TotalTime>
  <Words>647</Words>
  <Application>Microsoft Office PowerPoint</Application>
  <PresentationFormat>On-screen Show (4:3)</PresentationFormat>
  <Paragraphs>103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 Narrow</vt:lpstr>
      <vt:lpstr>Lucida Grande</vt:lpstr>
      <vt:lpstr>Default Design</vt:lpstr>
      <vt:lpstr>Copyright, legal issues &amp; Takedown</vt:lpstr>
      <vt:lpstr>Work priorities 2014-15</vt:lpstr>
      <vt:lpstr>Copyright – the conventional legal risk</vt:lpstr>
      <vt:lpstr>Privacy – the emerging challenge</vt:lpstr>
      <vt:lpstr>Legal defence and risk management</vt:lpstr>
      <vt:lpstr>Takedown - general principles</vt:lpstr>
      <vt:lpstr>Procedural guidelines</vt:lpstr>
      <vt:lpstr>Procedural guidelines (continued)</vt:lpstr>
      <vt:lpstr>Case studies</vt:lpstr>
      <vt:lpstr>PowerPoint Presentation</vt:lpstr>
    </vt:vector>
  </TitlesOfParts>
  <Company>State Library Victoria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wquihamp</dc:creator>
  <cp:lastModifiedBy>Janice Van De Velde</cp:lastModifiedBy>
  <cp:revision>337</cp:revision>
  <cp:lastPrinted>2015-05-11T05:21:45Z</cp:lastPrinted>
  <dcterms:created xsi:type="dcterms:W3CDTF">2009-07-15T01:31:04Z</dcterms:created>
  <dcterms:modified xsi:type="dcterms:W3CDTF">2015-05-20T23:30:50Z</dcterms:modified>
</cp:coreProperties>
</file>