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theme/theme3.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 id="2147483721" r:id="rId2"/>
    <p:sldMasterId id="2147483723" r:id="rId3"/>
    <p:sldMasterId id="2147483758" r:id="rId4"/>
    <p:sldMasterId id="2147483761" r:id="rId5"/>
  </p:sldMasterIdLst>
  <p:notesMasterIdLst>
    <p:notesMasterId r:id="rId29"/>
  </p:notesMasterIdLst>
  <p:handoutMasterIdLst>
    <p:handoutMasterId r:id="rId30"/>
  </p:handoutMasterIdLst>
  <p:sldIdLst>
    <p:sldId id="1526" r:id="rId6"/>
    <p:sldId id="2244" r:id="rId7"/>
    <p:sldId id="2221" r:id="rId8"/>
    <p:sldId id="2251" r:id="rId9"/>
    <p:sldId id="2259" r:id="rId10"/>
    <p:sldId id="2250" r:id="rId11"/>
    <p:sldId id="2253" r:id="rId12"/>
    <p:sldId id="2254" r:id="rId13"/>
    <p:sldId id="2257" r:id="rId14"/>
    <p:sldId id="2255" r:id="rId15"/>
    <p:sldId id="2256" r:id="rId16"/>
    <p:sldId id="2249" r:id="rId17"/>
    <p:sldId id="2228" r:id="rId18"/>
    <p:sldId id="2258" r:id="rId19"/>
    <p:sldId id="2260" r:id="rId20"/>
    <p:sldId id="2261" r:id="rId21"/>
    <p:sldId id="2252" r:id="rId22"/>
    <p:sldId id="2219" r:id="rId23"/>
    <p:sldId id="2248" r:id="rId24"/>
    <p:sldId id="2247" r:id="rId25"/>
    <p:sldId id="2246" r:id="rId26"/>
    <p:sldId id="2235" r:id="rId27"/>
    <p:sldId id="2245" r:id="rId28"/>
  </p:sldIdLst>
  <p:sldSz cx="9144000" cy="6858000" type="screen4x3"/>
  <p:notesSz cx="6858000" cy="9296400"/>
  <p:custDataLst>
    <p:tags r:id="rId31"/>
  </p:custDataLst>
  <p:defaultTextStyle>
    <a:defPPr>
      <a:defRPr lang="en-US"/>
    </a:defPPr>
    <a:lvl1pPr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1pPr>
    <a:lvl2pPr marL="4572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2pPr>
    <a:lvl3pPr marL="9144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3pPr>
    <a:lvl4pPr marL="13716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4pPr>
    <a:lvl5pPr marL="18288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5pPr>
    <a:lvl6pPr marL="2286000" algn="l" defTabSz="914400" rtl="0" eaLnBrk="1" latinLnBrk="0" hangingPunct="1">
      <a:defRPr sz="1600" kern="1200">
        <a:solidFill>
          <a:srgbClr val="484334"/>
        </a:solidFill>
        <a:latin typeface="Trebuchet MS" pitchFamily="34" charset="0"/>
        <a:ea typeface="MS PGothic" pitchFamily="34" charset="-128"/>
        <a:cs typeface="Arial" charset="0"/>
      </a:defRPr>
    </a:lvl6pPr>
    <a:lvl7pPr marL="2743200" algn="l" defTabSz="914400" rtl="0" eaLnBrk="1" latinLnBrk="0" hangingPunct="1">
      <a:defRPr sz="1600" kern="1200">
        <a:solidFill>
          <a:srgbClr val="484334"/>
        </a:solidFill>
        <a:latin typeface="Trebuchet MS" pitchFamily="34" charset="0"/>
        <a:ea typeface="MS PGothic" pitchFamily="34" charset="-128"/>
        <a:cs typeface="Arial" charset="0"/>
      </a:defRPr>
    </a:lvl7pPr>
    <a:lvl8pPr marL="3200400" algn="l" defTabSz="914400" rtl="0" eaLnBrk="1" latinLnBrk="0" hangingPunct="1">
      <a:defRPr sz="1600" kern="1200">
        <a:solidFill>
          <a:srgbClr val="484334"/>
        </a:solidFill>
        <a:latin typeface="Trebuchet MS" pitchFamily="34" charset="0"/>
        <a:ea typeface="MS PGothic" pitchFamily="34" charset="-128"/>
        <a:cs typeface="Arial" charset="0"/>
      </a:defRPr>
    </a:lvl8pPr>
    <a:lvl9pPr marL="3657600" algn="l" defTabSz="914400" rtl="0" eaLnBrk="1" latinLnBrk="0" hangingPunct="1">
      <a:defRPr sz="1600" kern="1200">
        <a:solidFill>
          <a:srgbClr val="484334"/>
        </a:solidFill>
        <a:latin typeface="Trebuchet MS" pitchFamily="34" charset="0"/>
        <a:ea typeface="MS PGothic" pitchFamily="34" charset="-128"/>
        <a:cs typeface="Arial" charset="0"/>
      </a:defRPr>
    </a:lvl9pPr>
  </p:defaultTextStyle>
  <p:extLst>
    <p:ext uri="{EFAFB233-063F-42B5-8137-9DF3F51BA10A}">
      <p15:sldGuideLst xmlns:p15="http://schemas.microsoft.com/office/powerpoint/2012/main">
        <p15:guide id="1" orient="horz" pos="2563">
          <p15:clr>
            <a:srgbClr val="A4A3A4"/>
          </p15:clr>
        </p15:guide>
        <p15:guide id="2" pos="5601">
          <p15:clr>
            <a:srgbClr val="A4A3A4"/>
          </p15:clr>
        </p15:guide>
        <p15:guide id="3" pos="156">
          <p15:clr>
            <a:srgbClr val="A4A3A4"/>
          </p15:clr>
        </p15:guide>
        <p15:guide id="4" pos="3905">
          <p15:clr>
            <a:srgbClr val="A4A3A4"/>
          </p15:clr>
        </p15:guide>
      </p15:sldGuideLst>
    </p:ext>
    <p:ext uri="{2D200454-40CA-4A62-9FC3-DE9A4176ACB9}">
      <p15:notesGuideLst xmlns:p15="http://schemas.microsoft.com/office/powerpoint/2012/main">
        <p15:guide id="1" orient="horz" pos="2929"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ey Kinger" initials="CK" lastIdx="1" clrIdx="0"/>
  <p:cmAuthor id="1" name="Laura Dansbury" initials="L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4A2A2A"/>
    <a:srgbClr val="352F25"/>
    <a:srgbClr val="4D4D4D"/>
    <a:srgbClr val="FFFFCC"/>
    <a:srgbClr val="E98300"/>
    <a:srgbClr val="FFFFFF"/>
    <a:srgbClr val="A81818"/>
    <a:srgbClr val="EAE4A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3" autoAdjust="0"/>
    <p:restoredTop sz="93269" autoAdjust="0"/>
  </p:normalViewPr>
  <p:slideViewPr>
    <p:cSldViewPr snapToGrid="0">
      <p:cViewPr varScale="1">
        <p:scale>
          <a:sx n="69" d="100"/>
          <a:sy n="69" d="100"/>
        </p:scale>
        <p:origin x="1476" y="78"/>
      </p:cViewPr>
      <p:guideLst>
        <p:guide orient="horz" pos="2563"/>
        <p:guide pos="5601"/>
        <p:guide pos="156"/>
        <p:guide pos="39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8892"/>
    </p:cViewPr>
  </p:sorterViewPr>
  <p:notesViewPr>
    <p:cSldViewPr snapToGrid="0">
      <p:cViewPr varScale="1">
        <p:scale>
          <a:sx n="58" d="100"/>
          <a:sy n="58" d="100"/>
        </p:scale>
        <p:origin x="-2508" y="-96"/>
      </p:cViewPr>
      <p:guideLst>
        <p:guide orient="horz" pos="2929"/>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hdr" sz="quarter"/>
          </p:nvPr>
        </p:nvSpPr>
        <p:spPr bwMode="auto">
          <a:xfrm>
            <a:off x="2" y="0"/>
            <a:ext cx="2972421" cy="465138"/>
          </a:xfrm>
          <a:prstGeom prst="rect">
            <a:avLst/>
          </a:prstGeom>
          <a:noFill/>
          <a:ln w="9525">
            <a:noFill/>
            <a:miter lim="800000"/>
            <a:headEnd/>
            <a:tailEnd/>
          </a:ln>
        </p:spPr>
        <p:txBody>
          <a:bodyPr vert="horz" wrap="square" lIns="91766" tIns="45883" rIns="91766" bIns="45883" numCol="1" anchor="t" anchorCtr="0" compatLnSpc="1">
            <a:prstTxWarp prst="textNoShape">
              <a:avLst/>
            </a:prstTxWarp>
          </a:bodyPr>
          <a:lstStyle>
            <a:lvl1pPr defTabSz="919471" eaLnBrk="0" hangingPunct="0">
              <a:spcBef>
                <a:spcPct val="20000"/>
              </a:spcBef>
              <a:buFontTx/>
              <a:buChar char="•"/>
              <a:defRPr sz="1200">
                <a:latin typeface="Trebuchet MS" pitchFamily="-111" charset="0"/>
                <a:ea typeface="ＭＳ Ｐゴシック" pitchFamily="-111" charset="-128"/>
                <a:cs typeface="ＭＳ Ｐゴシック" pitchFamily="-111" charset="-128"/>
              </a:defRPr>
            </a:lvl1pPr>
          </a:lstStyle>
          <a:p>
            <a:pPr>
              <a:defRPr/>
            </a:pPr>
            <a:endParaRPr lang="en-US" dirty="0"/>
          </a:p>
        </p:txBody>
      </p:sp>
      <p:sp>
        <p:nvSpPr>
          <p:cNvPr id="330755" name="Rectangle 3"/>
          <p:cNvSpPr>
            <a:spLocks noGrp="1" noChangeArrowheads="1"/>
          </p:cNvSpPr>
          <p:nvPr>
            <p:ph type="dt" sz="quarter" idx="1"/>
          </p:nvPr>
        </p:nvSpPr>
        <p:spPr bwMode="auto">
          <a:xfrm>
            <a:off x="3884027" y="0"/>
            <a:ext cx="2972421" cy="465138"/>
          </a:xfrm>
          <a:prstGeom prst="rect">
            <a:avLst/>
          </a:prstGeom>
          <a:noFill/>
          <a:ln w="9525">
            <a:noFill/>
            <a:miter lim="800000"/>
            <a:headEnd/>
            <a:tailEnd/>
          </a:ln>
        </p:spPr>
        <p:txBody>
          <a:bodyPr vert="horz" wrap="square" lIns="91766" tIns="45883" rIns="91766" bIns="45883" numCol="1" anchor="t" anchorCtr="0" compatLnSpc="1">
            <a:prstTxWarp prst="textNoShape">
              <a:avLst/>
            </a:prstTxWarp>
          </a:bodyPr>
          <a:lstStyle>
            <a:lvl1pPr algn="r" defTabSz="919471" eaLnBrk="0" hangingPunct="0">
              <a:spcBef>
                <a:spcPct val="20000"/>
              </a:spcBef>
              <a:buFontTx/>
              <a:buChar char="•"/>
              <a:defRPr sz="1200">
                <a:latin typeface="Trebuchet MS" pitchFamily="-111" charset="0"/>
                <a:ea typeface="ＭＳ Ｐゴシック" pitchFamily="-111" charset="-128"/>
                <a:cs typeface="ＭＳ Ｐゴシック" pitchFamily="-111" charset="-128"/>
              </a:defRPr>
            </a:lvl1pPr>
          </a:lstStyle>
          <a:p>
            <a:pPr>
              <a:defRPr/>
            </a:pPr>
            <a:fld id="{4DE2E2BE-95CC-4608-9030-29AA30FC60FB}" type="datetime1">
              <a:rPr lang="en-US"/>
              <a:pPr>
                <a:defRPr/>
              </a:pPr>
              <a:t>5/14/2015</a:t>
            </a:fld>
            <a:endParaRPr lang="en-US" dirty="0"/>
          </a:p>
        </p:txBody>
      </p:sp>
      <p:sp>
        <p:nvSpPr>
          <p:cNvPr id="330756" name="Rectangle 4"/>
          <p:cNvSpPr>
            <a:spLocks noGrp="1" noChangeArrowheads="1"/>
          </p:cNvSpPr>
          <p:nvPr>
            <p:ph type="ftr" sz="quarter" idx="2"/>
          </p:nvPr>
        </p:nvSpPr>
        <p:spPr bwMode="auto">
          <a:xfrm>
            <a:off x="2" y="8829676"/>
            <a:ext cx="2972421" cy="465138"/>
          </a:xfrm>
          <a:prstGeom prst="rect">
            <a:avLst/>
          </a:prstGeom>
          <a:noFill/>
          <a:ln w="9525">
            <a:noFill/>
            <a:miter lim="800000"/>
            <a:headEnd/>
            <a:tailEnd/>
          </a:ln>
        </p:spPr>
        <p:txBody>
          <a:bodyPr vert="horz" wrap="square" lIns="91766" tIns="45883" rIns="91766" bIns="45883" numCol="1" anchor="b" anchorCtr="0" compatLnSpc="1">
            <a:prstTxWarp prst="textNoShape">
              <a:avLst/>
            </a:prstTxWarp>
          </a:bodyPr>
          <a:lstStyle>
            <a:lvl1pPr defTabSz="919471" eaLnBrk="0" hangingPunct="0">
              <a:spcBef>
                <a:spcPct val="20000"/>
              </a:spcBef>
              <a:buFontTx/>
              <a:buChar char="•"/>
              <a:defRPr sz="1200">
                <a:latin typeface="Trebuchet MS" pitchFamily="-111" charset="0"/>
                <a:ea typeface="ＭＳ Ｐゴシック" pitchFamily="-111" charset="-128"/>
                <a:cs typeface="ＭＳ Ｐゴシック" pitchFamily="-111" charset="-128"/>
              </a:defRPr>
            </a:lvl1pPr>
          </a:lstStyle>
          <a:p>
            <a:pPr>
              <a:defRPr/>
            </a:pPr>
            <a:endParaRPr lang="en-US" dirty="0"/>
          </a:p>
        </p:txBody>
      </p:sp>
      <p:sp>
        <p:nvSpPr>
          <p:cNvPr id="330757" name="Rectangle 5"/>
          <p:cNvSpPr>
            <a:spLocks noGrp="1" noChangeArrowheads="1"/>
          </p:cNvSpPr>
          <p:nvPr>
            <p:ph type="sldNum" sz="quarter" idx="3"/>
          </p:nvPr>
        </p:nvSpPr>
        <p:spPr bwMode="auto">
          <a:xfrm>
            <a:off x="3884027" y="8829676"/>
            <a:ext cx="2972421" cy="465138"/>
          </a:xfrm>
          <a:prstGeom prst="rect">
            <a:avLst/>
          </a:prstGeom>
          <a:noFill/>
          <a:ln w="9525">
            <a:noFill/>
            <a:miter lim="800000"/>
            <a:headEnd/>
            <a:tailEnd/>
          </a:ln>
        </p:spPr>
        <p:txBody>
          <a:bodyPr vert="horz" wrap="square" lIns="91766" tIns="45883" rIns="91766" bIns="45883" numCol="1" anchor="b" anchorCtr="0" compatLnSpc="1">
            <a:prstTxWarp prst="textNoShape">
              <a:avLst/>
            </a:prstTxWarp>
          </a:bodyPr>
          <a:lstStyle>
            <a:lvl1pPr algn="r" defTabSz="919471" eaLnBrk="0" hangingPunct="0">
              <a:spcBef>
                <a:spcPct val="20000"/>
              </a:spcBef>
              <a:buFontTx/>
              <a:buChar char="•"/>
              <a:defRPr sz="1200">
                <a:latin typeface="Trebuchet MS" pitchFamily="-111" charset="0"/>
                <a:ea typeface="ＭＳ Ｐゴシック" pitchFamily="-111" charset="-128"/>
                <a:cs typeface="ＭＳ Ｐゴシック" pitchFamily="-111" charset="-128"/>
              </a:defRPr>
            </a:lvl1pPr>
          </a:lstStyle>
          <a:p>
            <a:pPr>
              <a:defRPr/>
            </a:pPr>
            <a:fld id="{EFA8583F-6722-44AB-9CA3-36B96730905D}" type="slidenum">
              <a:rPr lang="en-US"/>
              <a:pPr>
                <a:defRPr/>
              </a:pPr>
              <a:t>‹#›</a:t>
            </a:fld>
            <a:endParaRPr lang="en-US" dirty="0"/>
          </a:p>
        </p:txBody>
      </p:sp>
    </p:spTree>
    <p:extLst>
      <p:ext uri="{BB962C8B-B14F-4D97-AF65-F5344CB8AC3E}">
        <p14:creationId xmlns:p14="http://schemas.microsoft.com/office/powerpoint/2010/main" val="2866109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3975" cy="465138"/>
          </a:xfrm>
          <a:prstGeom prst="rect">
            <a:avLst/>
          </a:prstGeom>
          <a:noFill/>
          <a:ln w="9525">
            <a:noFill/>
            <a:miter lim="800000"/>
            <a:headEnd/>
            <a:tailEnd/>
          </a:ln>
        </p:spPr>
        <p:txBody>
          <a:bodyPr vert="horz" wrap="square" lIns="92459" tIns="46231" rIns="92459" bIns="46231" numCol="1" anchor="t" anchorCtr="0" compatLnSpc="1">
            <a:prstTxWarp prst="textNoShape">
              <a:avLst/>
            </a:prstTxWarp>
          </a:bodyPr>
          <a:lstStyle>
            <a:lvl1pPr defTabSz="925550" eaLnBrk="0" hangingPunct="0">
              <a:defRPr sz="1200">
                <a:solidFill>
                  <a:schemeClr val="tx1"/>
                </a:solidFill>
                <a:latin typeface="Arial" pitchFamily="-111" charset="0"/>
                <a:ea typeface="ＭＳ Ｐゴシック" pitchFamily="-111" charset="-128"/>
                <a:cs typeface="ＭＳ Ｐゴシック" pitchFamily="-111" charset="-128"/>
              </a:defRPr>
            </a:lvl1pPr>
          </a:lstStyle>
          <a:p>
            <a:pPr>
              <a:defRPr/>
            </a:pPr>
            <a:endParaRPr lang="en-US" dirty="0"/>
          </a:p>
        </p:txBody>
      </p:sp>
      <p:sp>
        <p:nvSpPr>
          <p:cNvPr id="3075" name="Rectangle 3"/>
          <p:cNvSpPr>
            <a:spLocks noGrp="1" noChangeArrowheads="1"/>
          </p:cNvSpPr>
          <p:nvPr>
            <p:ph type="dt" idx="1"/>
          </p:nvPr>
        </p:nvSpPr>
        <p:spPr bwMode="auto">
          <a:xfrm>
            <a:off x="3884026" y="0"/>
            <a:ext cx="2973974" cy="465138"/>
          </a:xfrm>
          <a:prstGeom prst="rect">
            <a:avLst/>
          </a:prstGeom>
          <a:noFill/>
          <a:ln w="9525">
            <a:noFill/>
            <a:miter lim="800000"/>
            <a:headEnd/>
            <a:tailEnd/>
          </a:ln>
        </p:spPr>
        <p:txBody>
          <a:bodyPr vert="horz" wrap="square" lIns="92459" tIns="46231" rIns="92459" bIns="46231" numCol="1" anchor="t" anchorCtr="0" compatLnSpc="1">
            <a:prstTxWarp prst="textNoShape">
              <a:avLst/>
            </a:prstTxWarp>
          </a:bodyPr>
          <a:lstStyle>
            <a:lvl1pPr algn="r" defTabSz="925550" eaLnBrk="0" hangingPunct="0">
              <a:defRPr sz="1200">
                <a:solidFill>
                  <a:schemeClr val="tx1"/>
                </a:solidFill>
                <a:latin typeface="Arial" pitchFamily="-111" charset="0"/>
                <a:ea typeface="ＭＳ Ｐゴシック" pitchFamily="-111" charset="-128"/>
                <a:cs typeface="ＭＳ Ｐゴシック" pitchFamily="-111" charset="-128"/>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06488" y="696913"/>
            <a:ext cx="4649787" cy="34877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7818" y="4418014"/>
            <a:ext cx="5025473" cy="4181475"/>
          </a:xfrm>
          <a:prstGeom prst="rect">
            <a:avLst/>
          </a:prstGeom>
          <a:noFill/>
          <a:ln w="9525">
            <a:noFill/>
            <a:miter lim="800000"/>
            <a:headEnd/>
            <a:tailEnd/>
          </a:ln>
        </p:spPr>
        <p:txBody>
          <a:bodyPr vert="horz" wrap="square" lIns="92459" tIns="46231" rIns="92459" bIns="462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1263"/>
            <a:ext cx="2973975" cy="465137"/>
          </a:xfrm>
          <a:prstGeom prst="rect">
            <a:avLst/>
          </a:prstGeom>
          <a:noFill/>
          <a:ln w="9525">
            <a:noFill/>
            <a:miter lim="800000"/>
            <a:headEnd/>
            <a:tailEnd/>
          </a:ln>
        </p:spPr>
        <p:txBody>
          <a:bodyPr vert="horz" wrap="square" lIns="92459" tIns="46231" rIns="92459" bIns="46231" numCol="1" anchor="b" anchorCtr="0" compatLnSpc="1">
            <a:prstTxWarp prst="textNoShape">
              <a:avLst/>
            </a:prstTxWarp>
          </a:bodyPr>
          <a:lstStyle>
            <a:lvl1pPr defTabSz="925550" eaLnBrk="0" hangingPunct="0">
              <a:defRPr sz="1200">
                <a:solidFill>
                  <a:schemeClr val="tx1"/>
                </a:solidFill>
                <a:latin typeface="Arial" pitchFamily="-111" charset="0"/>
                <a:ea typeface="ＭＳ Ｐゴシック" pitchFamily="-111" charset="-128"/>
                <a:cs typeface="ＭＳ Ｐゴシック" pitchFamily="-111" charset="-128"/>
              </a:defRPr>
            </a:lvl1pPr>
          </a:lstStyle>
          <a:p>
            <a:pPr>
              <a:defRPr/>
            </a:pPr>
            <a:endParaRPr lang="en-US" dirty="0"/>
          </a:p>
        </p:txBody>
      </p:sp>
      <p:sp>
        <p:nvSpPr>
          <p:cNvPr id="3079" name="Rectangle 7"/>
          <p:cNvSpPr>
            <a:spLocks noGrp="1" noChangeArrowheads="1"/>
          </p:cNvSpPr>
          <p:nvPr>
            <p:ph type="sldNum" sz="quarter" idx="5"/>
          </p:nvPr>
        </p:nvSpPr>
        <p:spPr bwMode="auto">
          <a:xfrm>
            <a:off x="3884026" y="8831263"/>
            <a:ext cx="2973974" cy="465137"/>
          </a:xfrm>
          <a:prstGeom prst="rect">
            <a:avLst/>
          </a:prstGeom>
          <a:noFill/>
          <a:ln w="9525">
            <a:noFill/>
            <a:miter lim="800000"/>
            <a:headEnd/>
            <a:tailEnd/>
          </a:ln>
        </p:spPr>
        <p:txBody>
          <a:bodyPr vert="horz" wrap="square" lIns="92459" tIns="46231" rIns="92459" bIns="46231" numCol="1" anchor="b" anchorCtr="0" compatLnSpc="1">
            <a:prstTxWarp prst="textNoShape">
              <a:avLst/>
            </a:prstTxWarp>
          </a:bodyPr>
          <a:lstStyle>
            <a:lvl1pPr algn="r" defTabSz="925550" eaLnBrk="0" hangingPunct="0">
              <a:defRPr sz="1200">
                <a:solidFill>
                  <a:schemeClr val="tx1"/>
                </a:solidFill>
                <a:latin typeface="Arial" pitchFamily="-111" charset="0"/>
                <a:ea typeface="ＭＳ Ｐゴシック" pitchFamily="-111" charset="-128"/>
                <a:cs typeface="ＭＳ Ｐゴシック" pitchFamily="-111" charset="-128"/>
              </a:defRPr>
            </a:lvl1pPr>
          </a:lstStyle>
          <a:p>
            <a:pPr>
              <a:defRPr/>
            </a:pPr>
            <a:fld id="{BB9A8E50-DA5D-4893-9284-55642571EFDE}" type="slidenum">
              <a:rPr lang="en-US"/>
              <a:pPr>
                <a:defRPr/>
              </a:pPr>
              <a:t>‹#›</a:t>
            </a:fld>
            <a:endParaRPr lang="en-US" dirty="0"/>
          </a:p>
        </p:txBody>
      </p:sp>
    </p:spTree>
    <p:extLst>
      <p:ext uri="{BB962C8B-B14F-4D97-AF65-F5344CB8AC3E}">
        <p14:creationId xmlns:p14="http://schemas.microsoft.com/office/powerpoint/2010/main" val="2753185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Whitney-Semibold"/>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Whitney-Semibold"/>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Whitney-Semibold"/>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Whitney-Semibold"/>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Whitney-Semibold"/>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arch.ancestry.com.au/search/db.aspx?dbid=120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blogs.ancestry.com/ancestry/2015/02/19/sneak-peak-new-ancestry-website-com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user/AncestryA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89352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11</a:t>
            </a:fld>
            <a:endParaRPr lang="en-US" dirty="0"/>
          </a:p>
        </p:txBody>
      </p:sp>
    </p:spTree>
    <p:extLst>
      <p:ext uri="{BB962C8B-B14F-4D97-AF65-F5344CB8AC3E}">
        <p14:creationId xmlns:p14="http://schemas.microsoft.com/office/powerpoint/2010/main" val="334760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14</a:t>
            </a:fld>
            <a:endParaRPr lang="en-US" dirty="0"/>
          </a:p>
        </p:txBody>
      </p:sp>
    </p:spTree>
    <p:extLst>
      <p:ext uri="{BB962C8B-B14F-4D97-AF65-F5344CB8AC3E}">
        <p14:creationId xmlns:p14="http://schemas.microsoft.com/office/powerpoint/2010/main" val="58064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15</a:t>
            </a:fld>
            <a:endParaRPr lang="en-US" dirty="0"/>
          </a:p>
        </p:txBody>
      </p:sp>
    </p:spTree>
    <p:extLst>
      <p:ext uri="{BB962C8B-B14F-4D97-AF65-F5344CB8AC3E}">
        <p14:creationId xmlns:p14="http://schemas.microsoft.com/office/powerpoint/2010/main" val="44414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16</a:t>
            </a:fld>
            <a:endParaRPr lang="en-US" dirty="0"/>
          </a:p>
        </p:txBody>
      </p:sp>
    </p:spTree>
    <p:extLst>
      <p:ext uri="{BB962C8B-B14F-4D97-AF65-F5344CB8AC3E}">
        <p14:creationId xmlns:p14="http://schemas.microsoft.com/office/powerpoint/2010/main" val="219971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17</a:t>
            </a:fld>
            <a:endParaRPr lang="en-US" dirty="0"/>
          </a:p>
        </p:txBody>
      </p:sp>
    </p:spTree>
    <p:extLst>
      <p:ext uri="{BB962C8B-B14F-4D97-AF65-F5344CB8AC3E}">
        <p14:creationId xmlns:p14="http://schemas.microsoft.com/office/powerpoint/2010/main" val="896933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indent="0">
              <a:spcAft>
                <a:spcPts val="600"/>
              </a:spcAft>
              <a:buNone/>
            </a:pPr>
            <a:r>
              <a:rPr lang="fr-FR" sz="6200" dirty="0" smtClean="0"/>
              <a:t>URL:  </a:t>
            </a:r>
            <a:r>
              <a:rPr lang="en-AU" sz="6600" dirty="0" smtClean="0">
                <a:hlinkClick r:id="rId3"/>
              </a:rPr>
              <a:t>http://search.ancestry.com.au/search/db.aspx?dbid=1207</a:t>
            </a:r>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19</a:t>
            </a:fld>
            <a:endParaRPr lang="en-US" dirty="0"/>
          </a:p>
        </p:txBody>
      </p:sp>
    </p:spTree>
    <p:extLst>
      <p:ext uri="{BB962C8B-B14F-4D97-AF65-F5344CB8AC3E}">
        <p14:creationId xmlns:p14="http://schemas.microsoft.com/office/powerpoint/2010/main" val="2731398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20</a:t>
            </a:fld>
            <a:endParaRPr lang="en-US" dirty="0"/>
          </a:p>
        </p:txBody>
      </p:sp>
    </p:spTree>
    <p:extLst>
      <p:ext uri="{BB962C8B-B14F-4D97-AF65-F5344CB8AC3E}">
        <p14:creationId xmlns:p14="http://schemas.microsoft.com/office/powerpoint/2010/main" val="343535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AU" dirty="0" smtClean="0"/>
              <a:t>Read more: </a:t>
            </a:r>
            <a:r>
              <a:rPr lang="en-AU" sz="1400" dirty="0" smtClean="0">
                <a:hlinkClick r:id="rId3"/>
              </a:rPr>
              <a:t>http://blogs.ancestry.com/ancestry/2015/02/19/sneak-peak-new-ancestry-website-coming</a:t>
            </a:r>
            <a:endParaRPr lang="en-AU" sz="1400" dirty="0" smtClean="0"/>
          </a:p>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21</a:t>
            </a:fld>
            <a:endParaRPr lang="en-US" dirty="0"/>
          </a:p>
        </p:txBody>
      </p:sp>
    </p:spTree>
    <p:extLst>
      <p:ext uri="{BB962C8B-B14F-4D97-AF65-F5344CB8AC3E}">
        <p14:creationId xmlns:p14="http://schemas.microsoft.com/office/powerpoint/2010/main" val="2679921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Ancestry.com.au </a:t>
            </a:r>
            <a:r>
              <a:rPr lang="en-AU" dirty="0" err="1" smtClean="0"/>
              <a:t>youtube</a:t>
            </a:r>
            <a:r>
              <a:rPr lang="en-AU" dirty="0" smtClean="0"/>
              <a:t>: </a:t>
            </a:r>
            <a:r>
              <a:rPr lang="en-AU" dirty="0" smtClean="0">
                <a:hlinkClick r:id="rId3"/>
              </a:rPr>
              <a:t>https://www.youtube.com/user/AncestryAU</a:t>
            </a:r>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22</a:t>
            </a:fld>
            <a:endParaRPr lang="en-US" dirty="0"/>
          </a:p>
        </p:txBody>
      </p:sp>
    </p:spTree>
    <p:extLst>
      <p:ext uri="{BB962C8B-B14F-4D97-AF65-F5344CB8AC3E}">
        <p14:creationId xmlns:p14="http://schemas.microsoft.com/office/powerpoint/2010/main" val="372185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2</a:t>
            </a:fld>
            <a:endParaRPr lang="en-US" dirty="0"/>
          </a:p>
        </p:txBody>
      </p:sp>
    </p:spTree>
    <p:extLst>
      <p:ext uri="{BB962C8B-B14F-4D97-AF65-F5344CB8AC3E}">
        <p14:creationId xmlns:p14="http://schemas.microsoft.com/office/powerpoint/2010/main" val="167693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4</a:t>
            </a:fld>
            <a:endParaRPr lang="en-US" dirty="0"/>
          </a:p>
        </p:txBody>
      </p:sp>
    </p:spTree>
    <p:extLst>
      <p:ext uri="{BB962C8B-B14F-4D97-AF65-F5344CB8AC3E}">
        <p14:creationId xmlns:p14="http://schemas.microsoft.com/office/powerpoint/2010/main" val="289272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5</a:t>
            </a:fld>
            <a:endParaRPr lang="en-US" dirty="0"/>
          </a:p>
        </p:txBody>
      </p:sp>
    </p:spTree>
    <p:extLst>
      <p:ext uri="{BB962C8B-B14F-4D97-AF65-F5344CB8AC3E}">
        <p14:creationId xmlns:p14="http://schemas.microsoft.com/office/powerpoint/2010/main" val="196918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6</a:t>
            </a:fld>
            <a:endParaRPr lang="en-US" dirty="0"/>
          </a:p>
        </p:txBody>
      </p:sp>
    </p:spTree>
    <p:extLst>
      <p:ext uri="{BB962C8B-B14F-4D97-AF65-F5344CB8AC3E}">
        <p14:creationId xmlns:p14="http://schemas.microsoft.com/office/powerpoint/2010/main" val="271504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7</a:t>
            </a:fld>
            <a:endParaRPr lang="en-US" dirty="0"/>
          </a:p>
        </p:txBody>
      </p:sp>
    </p:spTree>
    <p:extLst>
      <p:ext uri="{BB962C8B-B14F-4D97-AF65-F5344CB8AC3E}">
        <p14:creationId xmlns:p14="http://schemas.microsoft.com/office/powerpoint/2010/main" val="16904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8</a:t>
            </a:fld>
            <a:endParaRPr lang="en-US" dirty="0"/>
          </a:p>
        </p:txBody>
      </p:sp>
    </p:spTree>
    <p:extLst>
      <p:ext uri="{BB962C8B-B14F-4D97-AF65-F5344CB8AC3E}">
        <p14:creationId xmlns:p14="http://schemas.microsoft.com/office/powerpoint/2010/main" val="302198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9</a:t>
            </a:fld>
            <a:endParaRPr lang="en-US" dirty="0"/>
          </a:p>
        </p:txBody>
      </p:sp>
    </p:spTree>
    <p:extLst>
      <p:ext uri="{BB962C8B-B14F-4D97-AF65-F5344CB8AC3E}">
        <p14:creationId xmlns:p14="http://schemas.microsoft.com/office/powerpoint/2010/main" val="327711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9A8E50-DA5D-4893-9284-55642571EFDE}" type="slidenum">
              <a:rPr lang="en-US" smtClean="0"/>
              <a:pPr>
                <a:defRPr/>
              </a:pPr>
              <a:t>10</a:t>
            </a:fld>
            <a:endParaRPr lang="en-US" dirty="0"/>
          </a:p>
        </p:txBody>
      </p:sp>
    </p:spTree>
    <p:extLst>
      <p:ext uri="{BB962C8B-B14F-4D97-AF65-F5344CB8AC3E}">
        <p14:creationId xmlns:p14="http://schemas.microsoft.com/office/powerpoint/2010/main" val="4183384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3" descr="title_background.jpg"/>
          <p:cNvPicPr>
            <a:picLocks noChangeAspect="1"/>
          </p:cNvPicPr>
          <p:nvPr userDrawn="1"/>
        </p:nvPicPr>
        <p:blipFill>
          <a:blip r:embed="rId2" cstate="print"/>
          <a:srcRect/>
          <a:stretch>
            <a:fillRect/>
          </a:stretch>
        </p:blipFill>
        <p:spPr>
          <a:xfrm>
            <a:off x="0" y="0"/>
            <a:ext cx="9144000" cy="2656114"/>
          </a:xfrm>
          <a:prstGeom prst="rect">
            <a:avLst/>
          </a:prstGeom>
        </p:spPr>
      </p:pic>
      <p:sp>
        <p:nvSpPr>
          <p:cNvPr id="2" name="Title 1"/>
          <p:cNvSpPr>
            <a:spLocks noGrp="1"/>
          </p:cNvSpPr>
          <p:nvPr>
            <p:ph type="title"/>
          </p:nvPr>
        </p:nvSpPr>
        <p:spPr>
          <a:xfrm>
            <a:off x="368300" y="3052469"/>
            <a:ext cx="8407400" cy="565150"/>
          </a:xfrm>
        </p:spPr>
        <p:txBody>
          <a:bodyPr/>
          <a:lstStyle>
            <a:lvl1pPr algn="ctr">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95694ECE-3C9C-4116-933B-228976BD443C}" type="slidenum">
              <a:rPr lang="en-US" smtClean="0"/>
              <a:pPr>
                <a:defRPr/>
              </a:pPr>
              <a:t>‹#›</a:t>
            </a:fld>
            <a:endParaRPr lang="en-US" dirty="0"/>
          </a:p>
        </p:txBody>
      </p:sp>
      <p:sp>
        <p:nvSpPr>
          <p:cNvPr id="7" name="Text Placeholder 6"/>
          <p:cNvSpPr>
            <a:spLocks noGrp="1"/>
          </p:cNvSpPr>
          <p:nvPr>
            <p:ph type="body" sz="quarter" idx="11"/>
          </p:nvPr>
        </p:nvSpPr>
        <p:spPr>
          <a:xfrm>
            <a:off x="376238" y="3792258"/>
            <a:ext cx="8391525" cy="416672"/>
          </a:xfrm>
        </p:spPr>
        <p:txBody>
          <a:bodyPr/>
          <a:lstStyle>
            <a:lvl1pPr algn="ctr">
              <a:buFontTx/>
              <a:buNone/>
              <a:defRPr sz="2400"/>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Box 3"/>
          <p:cNvSpPr txBox="1">
            <a:spLocks noChangeArrowheads="1"/>
          </p:cNvSpPr>
          <p:nvPr userDrawn="1"/>
        </p:nvSpPr>
        <p:spPr bwMode="gray">
          <a:xfrm>
            <a:off x="0" y="350838"/>
            <a:ext cx="9037638" cy="244475"/>
          </a:xfrm>
          <a:prstGeom prst="rect">
            <a:avLst/>
          </a:prstGeom>
          <a:solidFill>
            <a:schemeClr val="bg1"/>
          </a:solidFill>
          <a:ln w="25400">
            <a:noFill/>
            <a:miter lim="800000"/>
            <a:headEnd/>
            <a:tailEnd/>
          </a:ln>
          <a:effectLst/>
        </p:spPr>
        <p:txBody>
          <a:bodyPr lIns="0" tIns="0" rIns="0" bIns="0">
            <a:prstTxWarp prst="textNoShape">
              <a:avLst/>
            </a:prstTxWarp>
            <a:spAutoFit/>
          </a:bodyPr>
          <a:lstStyle/>
          <a:p>
            <a:pPr marL="280988" indent="-280988" fontAlgn="auto">
              <a:spcBef>
                <a:spcPct val="50000"/>
              </a:spcBef>
              <a:spcAft>
                <a:spcPts val="0"/>
              </a:spcAft>
            </a:pPr>
            <a:endParaRPr lang="en-US" sz="1800" dirty="0">
              <a:solidFill>
                <a:srgbClr val="695E49"/>
              </a:solidFill>
              <a:latin typeface="Trebuchet MS"/>
              <a:ea typeface="MS PGothic"/>
              <a:cs typeface="Arial"/>
            </a:endParaRPr>
          </a:p>
        </p:txBody>
      </p:sp>
      <p:pic>
        <p:nvPicPr>
          <p:cNvPr id="5" name="Picture 9" descr="leaves3.jpg"/>
          <p:cNvPicPr>
            <a:picLocks noChangeAspect="1"/>
          </p:cNvPicPr>
          <p:nvPr userDrawn="1"/>
        </p:nvPicPr>
        <p:blipFill>
          <a:blip r:embed="rId2" cstate="print"/>
          <a:srcRect/>
          <a:stretch>
            <a:fillRect/>
          </a:stretch>
        </p:blipFill>
        <p:spPr bwMode="auto">
          <a:xfrm>
            <a:off x="0" y="0"/>
            <a:ext cx="4708525" cy="3035300"/>
          </a:xfrm>
          <a:prstGeom prst="rect">
            <a:avLst/>
          </a:prstGeom>
          <a:noFill/>
          <a:ln w="9525">
            <a:noFill/>
            <a:miter lim="800000"/>
            <a:headEnd/>
            <a:tailEnd/>
          </a:ln>
        </p:spPr>
      </p:pic>
      <p:sp>
        <p:nvSpPr>
          <p:cNvPr id="9" name="Rectangle 2"/>
          <p:cNvSpPr>
            <a:spLocks noGrp="1" noChangeArrowheads="1"/>
          </p:cNvSpPr>
          <p:nvPr>
            <p:ph type="ctrTitle" sz="quarter"/>
          </p:nvPr>
        </p:nvSpPr>
        <p:spPr>
          <a:xfrm>
            <a:off x="2379072" y="3454408"/>
            <a:ext cx="4152076" cy="461653"/>
          </a:xfrm>
        </p:spPr>
        <p:txBody>
          <a:bodyPr wrap="none" lIns="91429" tIns="45714" rIns="91429" bIns="45714" anchor="t">
            <a:spAutoFit/>
          </a:bodyPr>
          <a:lstStyle>
            <a:lvl1pPr algn="ctr">
              <a:spcBef>
                <a:spcPct val="50000"/>
              </a:spcBef>
              <a:defRPr sz="2400" b="0" i="0">
                <a:solidFill>
                  <a:srgbClr val="AFBC22"/>
                </a:solidFill>
                <a:latin typeface="Georgia"/>
                <a:cs typeface="Georgia"/>
              </a:defRPr>
            </a:lvl1pPr>
          </a:lstStyle>
          <a:p>
            <a:r>
              <a:rPr lang="en-US" smtClean="0"/>
              <a:t>Click to edit Master title style</a:t>
            </a:r>
            <a:endParaRPr lang="en-US" dirty="0"/>
          </a:p>
        </p:txBody>
      </p:sp>
      <p:sp>
        <p:nvSpPr>
          <p:cNvPr id="10" name="Rectangle 3"/>
          <p:cNvSpPr>
            <a:spLocks noGrp="1" noChangeArrowheads="1"/>
          </p:cNvSpPr>
          <p:nvPr>
            <p:ph type="subTitle" sz="quarter" idx="1"/>
          </p:nvPr>
        </p:nvSpPr>
        <p:spPr>
          <a:xfrm>
            <a:off x="2829401" y="4019692"/>
            <a:ext cx="3219779" cy="338542"/>
          </a:xfrm>
        </p:spPr>
        <p:txBody>
          <a:bodyPr wrap="none" lIns="91429" tIns="45714" rIns="91440" bIns="45714">
            <a:spAutoFit/>
          </a:bodyPr>
          <a:lstStyle>
            <a:lvl1pPr marL="0" indent="0" algn="ctr">
              <a:spcBef>
                <a:spcPct val="50000"/>
              </a:spcBef>
              <a:buClrTx/>
              <a:buFontTx/>
              <a:buNone/>
              <a:defRPr sz="1600" b="0" i="0" spc="20">
                <a:solidFill>
                  <a:srgbClr val="BBB0A3"/>
                </a:solidFill>
                <a:latin typeface="Tahoma"/>
                <a:cs typeface="Tahoma"/>
              </a:defRPr>
            </a:lvl1pPr>
          </a:lstStyle>
          <a:p>
            <a:r>
              <a:rPr lang="en-US" smtClean="0"/>
              <a:t>Click to edit Master subtitle style</a:t>
            </a:r>
            <a:endParaRPr lang="en-US" dirty="0"/>
          </a:p>
        </p:txBody>
      </p:sp>
      <p:sp>
        <p:nvSpPr>
          <p:cNvPr id="6" name="Rectangle 12"/>
          <p:cNvSpPr>
            <a:spLocks noGrp="1" noChangeArrowheads="1"/>
          </p:cNvSpPr>
          <p:nvPr>
            <p:ph type="sldNum" sz="quarter" idx="10"/>
          </p:nvPr>
        </p:nvSpPr>
        <p:spPr/>
        <p:txBody>
          <a:bodyPr/>
          <a:lstStyle>
            <a:lvl1pPr>
              <a:defRPr/>
            </a:lvl1pPr>
          </a:lstStyle>
          <a:p>
            <a:fld id="{7D9B5EDC-6733-3C47-A547-1067F9652F4F}"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256834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914400"/>
            <a:ext cx="4265612" cy="5392738"/>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265613" cy="5392738"/>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12"/>
          <p:cNvSpPr>
            <a:spLocks noGrp="1" noChangeArrowheads="1"/>
          </p:cNvSpPr>
          <p:nvPr>
            <p:ph type="sldNum" sz="quarter" idx="10"/>
          </p:nvPr>
        </p:nvSpPr>
        <p:spPr/>
        <p:txBody>
          <a:bodyPr/>
          <a:lstStyle>
            <a:lvl1pPr>
              <a:defRPr/>
            </a:lvl1pPr>
          </a:lstStyle>
          <a:p>
            <a:fld id="{CEC183CB-488F-7F45-8244-C439BE57964F}"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219799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30188" y="0"/>
            <a:ext cx="8683625" cy="519113"/>
          </a:xfrm>
        </p:spPr>
        <p:txBody>
          <a:bodyPr/>
          <a:lstStyle/>
          <a:p>
            <a:r>
              <a:rPr lang="en-US" smtClean="0"/>
              <a:t>Click to edit Master title style</a:t>
            </a:r>
            <a:endParaRPr lang="en-US" dirty="0"/>
          </a:p>
        </p:txBody>
      </p:sp>
      <p:sp>
        <p:nvSpPr>
          <p:cNvPr id="7" name="Rectangle 12"/>
          <p:cNvSpPr>
            <a:spLocks noGrp="1" noChangeArrowheads="1"/>
          </p:cNvSpPr>
          <p:nvPr>
            <p:ph type="sldNum" sz="quarter" idx="10"/>
          </p:nvPr>
        </p:nvSpPr>
        <p:spPr/>
        <p:txBody>
          <a:bodyPr/>
          <a:lstStyle>
            <a:lvl1pPr>
              <a:defRPr/>
            </a:lvl1pPr>
          </a:lstStyle>
          <a:p>
            <a:fld id="{84F31F78-CF31-E44A-A22D-408CC1BE2B1F}"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2182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12"/>
          <p:cNvSpPr>
            <a:spLocks noGrp="1" noChangeArrowheads="1"/>
          </p:cNvSpPr>
          <p:nvPr>
            <p:ph type="sldNum" sz="quarter" idx="10"/>
          </p:nvPr>
        </p:nvSpPr>
        <p:spPr/>
        <p:txBody>
          <a:bodyPr/>
          <a:lstStyle>
            <a:lvl1pPr>
              <a:defRPr/>
            </a:lvl1pPr>
          </a:lstStyle>
          <a:p>
            <a:fld id="{20E4D6EC-2F16-EA42-8D67-0E7E0BF431DC}"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2633530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Box 3"/>
          <p:cNvSpPr txBox="1">
            <a:spLocks noChangeArrowheads="1"/>
          </p:cNvSpPr>
          <p:nvPr userDrawn="1"/>
        </p:nvSpPr>
        <p:spPr bwMode="gray">
          <a:xfrm>
            <a:off x="0" y="357188"/>
            <a:ext cx="9037638" cy="244475"/>
          </a:xfrm>
          <a:prstGeom prst="rect">
            <a:avLst/>
          </a:prstGeom>
          <a:solidFill>
            <a:schemeClr val="bg1"/>
          </a:solidFill>
          <a:ln w="25400">
            <a:noFill/>
            <a:miter lim="800000"/>
            <a:headEnd/>
            <a:tailEnd/>
          </a:ln>
          <a:effectLst/>
        </p:spPr>
        <p:txBody>
          <a:bodyPr lIns="0" tIns="0" rIns="0" bIns="0">
            <a:prstTxWarp prst="textNoShape">
              <a:avLst/>
            </a:prstTxWarp>
            <a:spAutoFit/>
          </a:bodyPr>
          <a:lstStyle/>
          <a:p>
            <a:pPr marL="280988" indent="-280988" fontAlgn="auto">
              <a:spcBef>
                <a:spcPct val="50000"/>
              </a:spcBef>
              <a:spcAft>
                <a:spcPts val="0"/>
              </a:spcAft>
            </a:pPr>
            <a:endParaRPr lang="en-US" sz="1800" dirty="0">
              <a:solidFill>
                <a:srgbClr val="695E49"/>
              </a:solidFill>
              <a:latin typeface="Trebuchet MS"/>
              <a:ea typeface="MS PGothic"/>
              <a:cs typeface="Arial"/>
            </a:endParaRPr>
          </a:p>
        </p:txBody>
      </p:sp>
      <p:sp>
        <p:nvSpPr>
          <p:cNvPr id="3" name="Rectangle 12"/>
          <p:cNvSpPr>
            <a:spLocks noGrp="1" noChangeArrowheads="1"/>
          </p:cNvSpPr>
          <p:nvPr>
            <p:ph type="sldNum" sz="quarter" idx="10"/>
          </p:nvPr>
        </p:nvSpPr>
        <p:spPr/>
        <p:txBody>
          <a:bodyPr/>
          <a:lstStyle>
            <a:lvl1pPr>
              <a:defRPr/>
            </a:lvl1pPr>
          </a:lstStyle>
          <a:p>
            <a:fld id="{97204172-A92E-CE48-ACAD-9E0677DF42D6}"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788008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30188" y="6350"/>
            <a:ext cx="8683625"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30188" y="914400"/>
            <a:ext cx="4265612" cy="261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4265613" cy="261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30188" y="3686175"/>
            <a:ext cx="4265612" cy="2620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86175"/>
            <a:ext cx="4265613" cy="2620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p:txBody>
          <a:bodyPr/>
          <a:lstStyle>
            <a:lvl1pPr>
              <a:defRPr/>
            </a:lvl1pPr>
          </a:lstStyle>
          <a:p>
            <a:fld id="{85BB5D48-DAC0-5F4A-BA0F-5C4B6A497E31}"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105377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30188" y="6350"/>
            <a:ext cx="8683625"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30188" y="914400"/>
            <a:ext cx="8683625" cy="5392738"/>
          </a:xfrm>
        </p:spPr>
        <p:txBody>
          <a:bodyPr/>
          <a:lstStyle/>
          <a:p>
            <a:pPr lvl="0"/>
            <a:r>
              <a:rPr lang="en-US" noProof="0" smtClean="0"/>
              <a:t>Click icon to add chart</a:t>
            </a:r>
            <a:endParaRPr lang="en-US" noProof="0" dirty="0" smtClean="0"/>
          </a:p>
        </p:txBody>
      </p:sp>
      <p:sp>
        <p:nvSpPr>
          <p:cNvPr id="4" name="Rectangle 12"/>
          <p:cNvSpPr>
            <a:spLocks noGrp="1" noChangeArrowheads="1"/>
          </p:cNvSpPr>
          <p:nvPr>
            <p:ph type="sldNum" sz="quarter" idx="10"/>
          </p:nvPr>
        </p:nvSpPr>
        <p:spPr/>
        <p:txBody>
          <a:bodyPr/>
          <a:lstStyle>
            <a:lvl1pPr>
              <a:defRPr/>
            </a:lvl1pPr>
          </a:lstStyle>
          <a:p>
            <a:fld id="{42FE5850-8F0D-8146-8D35-D731CACA79F2}"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3948757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188" y="6350"/>
            <a:ext cx="8683625"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8" y="914400"/>
            <a:ext cx="4265612" cy="539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5613" cy="539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p:txBody>
          <a:bodyPr/>
          <a:lstStyle>
            <a:lvl1pPr>
              <a:defRPr/>
            </a:lvl1pPr>
          </a:lstStyle>
          <a:p>
            <a:fld id="{75FD99CE-AE1B-3C45-A2C3-6615E7C6DCC5}"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18943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0188" y="6350"/>
            <a:ext cx="8683625"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0188" y="914400"/>
            <a:ext cx="8683625" cy="5392738"/>
          </a:xfrm>
        </p:spPr>
        <p:txBody>
          <a:bodyPr/>
          <a:lstStyle/>
          <a:p>
            <a:pPr lvl="0"/>
            <a:r>
              <a:rPr lang="en-US" noProof="0" smtClean="0"/>
              <a:t>Click icon to add table</a:t>
            </a:r>
            <a:endParaRPr lang="en-US" noProof="0" dirty="0" smtClean="0"/>
          </a:p>
        </p:txBody>
      </p:sp>
      <p:sp>
        <p:nvSpPr>
          <p:cNvPr id="4" name="Rectangle 12"/>
          <p:cNvSpPr>
            <a:spLocks noGrp="1" noChangeArrowheads="1"/>
          </p:cNvSpPr>
          <p:nvPr>
            <p:ph type="sldNum" sz="quarter" idx="10"/>
          </p:nvPr>
        </p:nvSpPr>
        <p:spPr/>
        <p:txBody>
          <a:bodyPr/>
          <a:lstStyle>
            <a:lvl1pPr>
              <a:defRPr/>
            </a:lvl1pPr>
          </a:lstStyle>
          <a:p>
            <a:fld id="{9B359436-BEFC-774E-B274-287A6F10A495}"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825277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0188" y="6350"/>
            <a:ext cx="8683625"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8" y="914400"/>
            <a:ext cx="4265612" cy="5392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4265613" cy="261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86175"/>
            <a:ext cx="4265613" cy="2620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sldNum" sz="quarter" idx="10"/>
          </p:nvPr>
        </p:nvSpPr>
        <p:spPr/>
        <p:txBody>
          <a:bodyPr/>
          <a:lstStyle>
            <a:lvl1pPr>
              <a:defRPr/>
            </a:lvl1pPr>
          </a:lstStyle>
          <a:p>
            <a:fld id="{16EC5BD3-7EA1-C044-940B-1398A2CE964C}"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19053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2"/>
          <p:cNvSpPr>
            <a:spLocks noGrp="1" noChangeArrowheads="1"/>
          </p:cNvSpPr>
          <p:nvPr>
            <p:ph type="sldNum" sz="quarter" idx="10"/>
          </p:nvPr>
        </p:nvSpPr>
        <p:spPr>
          <a:ln/>
        </p:spPr>
        <p:txBody>
          <a:bodyPr/>
          <a:lstStyle>
            <a:lvl1pPr>
              <a:defRPr/>
            </a:lvl1pPr>
          </a:lstStyle>
          <a:p>
            <a:pPr>
              <a:defRPr/>
            </a:pPr>
            <a:fld id="{CA5A6722-FF65-4BEC-B748-73251D64258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B4227C9A-0481-47EA-AEA5-348A8BD473AF}" type="slidenum">
              <a:rPr lang="en-US"/>
              <a:pPr>
                <a:defRPr/>
              </a:pPr>
              <a:t>‹#›</a:t>
            </a:fld>
            <a:endParaRPr lang="en-US" dirty="0"/>
          </a:p>
        </p:txBody>
      </p:sp>
    </p:spTree>
    <p:extLst>
      <p:ext uri="{BB962C8B-B14F-4D97-AF65-F5344CB8AC3E}">
        <p14:creationId xmlns:p14="http://schemas.microsoft.com/office/powerpoint/2010/main" val="234514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4" name="Picture 3" descr="title_background.jpg"/>
          <p:cNvPicPr>
            <a:picLocks noChangeAspect="1"/>
          </p:cNvPicPr>
          <p:nvPr/>
        </p:nvPicPr>
        <p:blipFill>
          <a:blip r:embed="rId2" cstate="print"/>
          <a:srcRect b="61270"/>
          <a:stretch>
            <a:fillRect/>
          </a:stretch>
        </p:blipFill>
        <p:spPr>
          <a:xfrm>
            <a:off x="0" y="0"/>
            <a:ext cx="9144000" cy="2656114"/>
          </a:xfrm>
          <a:prstGeom prst="rect">
            <a:avLst/>
          </a:prstGeom>
        </p:spPr>
      </p:pic>
      <p:sp>
        <p:nvSpPr>
          <p:cNvPr id="2" name="Title 1"/>
          <p:cNvSpPr>
            <a:spLocks noGrp="1"/>
          </p:cNvSpPr>
          <p:nvPr>
            <p:ph type="title"/>
          </p:nvPr>
        </p:nvSpPr>
        <p:spPr>
          <a:xfrm>
            <a:off x="368301" y="3052469"/>
            <a:ext cx="8407400" cy="565150"/>
          </a:xfrm>
        </p:spPr>
        <p:txBody>
          <a:bodyPr/>
          <a:lstStyle>
            <a:lvl1pPr algn="ctr">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3DA09DB-3176-4648-B816-662AE55D9930}" type="slidenum">
              <a:rPr lang="en-US" smtClean="0">
                <a:solidFill>
                  <a:srgbClr val="BBB0A3"/>
                </a:solidFill>
              </a:rPr>
              <a:pPr/>
              <a:t>‹#›</a:t>
            </a:fld>
            <a:endParaRPr lang="en-US">
              <a:solidFill>
                <a:srgbClr val="BBB0A3"/>
              </a:solidFill>
            </a:endParaRPr>
          </a:p>
        </p:txBody>
      </p:sp>
      <p:sp>
        <p:nvSpPr>
          <p:cNvPr id="7" name="Text Placeholder 6"/>
          <p:cNvSpPr>
            <a:spLocks noGrp="1"/>
          </p:cNvSpPr>
          <p:nvPr>
            <p:ph type="body" sz="quarter" idx="11"/>
          </p:nvPr>
        </p:nvSpPr>
        <p:spPr>
          <a:xfrm>
            <a:off x="376241" y="3792258"/>
            <a:ext cx="8391525" cy="416672"/>
          </a:xfrm>
        </p:spPr>
        <p:txBody>
          <a:bodyPr/>
          <a:lstStyle>
            <a:lvl1pPr algn="ctr">
              <a:buFontTx/>
              <a:buNone/>
              <a:defRPr sz="2400"/>
            </a:lvl1pPr>
          </a:lstStyle>
          <a:p>
            <a:pPr lvl="0"/>
            <a:r>
              <a:rPr lang="en-US" smtClean="0"/>
              <a:t>Click to edit Master text styles</a:t>
            </a:r>
          </a:p>
        </p:txBody>
      </p:sp>
    </p:spTree>
    <p:extLst>
      <p:ext uri="{BB962C8B-B14F-4D97-AF65-F5344CB8AC3E}">
        <p14:creationId xmlns:p14="http://schemas.microsoft.com/office/powerpoint/2010/main" val="344554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4" name="Picture 3" descr="title_background.jpg"/>
          <p:cNvPicPr>
            <a:picLocks noChangeAspect="1"/>
          </p:cNvPicPr>
          <p:nvPr/>
        </p:nvPicPr>
        <p:blipFill>
          <a:blip r:embed="rId2" cstate="print"/>
          <a:srcRect b="61270"/>
          <a:stretch>
            <a:fillRect/>
          </a:stretch>
        </p:blipFill>
        <p:spPr>
          <a:xfrm>
            <a:off x="0" y="0"/>
            <a:ext cx="9144000" cy="2656114"/>
          </a:xfrm>
          <a:prstGeom prst="rect">
            <a:avLst/>
          </a:prstGeom>
        </p:spPr>
      </p:pic>
      <p:sp>
        <p:nvSpPr>
          <p:cNvPr id="2" name="Title 1"/>
          <p:cNvSpPr>
            <a:spLocks noGrp="1"/>
          </p:cNvSpPr>
          <p:nvPr>
            <p:ph type="title"/>
          </p:nvPr>
        </p:nvSpPr>
        <p:spPr>
          <a:xfrm>
            <a:off x="368300" y="3052469"/>
            <a:ext cx="8407400" cy="565150"/>
          </a:xfrm>
        </p:spPr>
        <p:txBody>
          <a:bodyPr/>
          <a:lstStyle>
            <a:lvl1pPr algn="ctr">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3DA09DB-3176-4648-B816-662AE55D9930}" type="slidenum">
              <a:rPr lang="en-US" smtClean="0">
                <a:solidFill>
                  <a:srgbClr val="BBB0A3"/>
                </a:solidFill>
              </a:rPr>
              <a:pPr/>
              <a:t>‹#›</a:t>
            </a:fld>
            <a:endParaRPr lang="en-US">
              <a:solidFill>
                <a:srgbClr val="BBB0A3"/>
              </a:solidFill>
            </a:endParaRPr>
          </a:p>
        </p:txBody>
      </p:sp>
      <p:sp>
        <p:nvSpPr>
          <p:cNvPr id="7" name="Text Placeholder 6"/>
          <p:cNvSpPr>
            <a:spLocks noGrp="1"/>
          </p:cNvSpPr>
          <p:nvPr>
            <p:ph type="body" sz="quarter" idx="11"/>
          </p:nvPr>
        </p:nvSpPr>
        <p:spPr>
          <a:xfrm>
            <a:off x="376238" y="3792258"/>
            <a:ext cx="8391525" cy="416672"/>
          </a:xfrm>
        </p:spPr>
        <p:txBody>
          <a:bodyPr/>
          <a:lstStyle>
            <a:lvl1pPr algn="ct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35337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4" name="Picture 3" descr="title_background.jpg"/>
          <p:cNvPicPr>
            <a:picLocks noChangeAspect="1"/>
          </p:cNvPicPr>
          <p:nvPr/>
        </p:nvPicPr>
        <p:blipFill>
          <a:blip r:embed="rId2" cstate="email"/>
          <a:srcRect/>
          <a:stretch>
            <a:fillRect/>
          </a:stretch>
        </p:blipFill>
        <p:spPr>
          <a:xfrm>
            <a:off x="0" y="0"/>
            <a:ext cx="9144000" cy="2656114"/>
          </a:xfrm>
          <a:prstGeom prst="rect">
            <a:avLst/>
          </a:prstGeom>
        </p:spPr>
      </p:pic>
      <p:sp>
        <p:nvSpPr>
          <p:cNvPr id="2" name="Title 1"/>
          <p:cNvSpPr>
            <a:spLocks noGrp="1"/>
          </p:cNvSpPr>
          <p:nvPr>
            <p:ph type="title"/>
          </p:nvPr>
        </p:nvSpPr>
        <p:spPr>
          <a:xfrm>
            <a:off x="368300" y="3052469"/>
            <a:ext cx="8407400" cy="565150"/>
          </a:xfrm>
        </p:spPr>
        <p:txBody>
          <a:bodyPr/>
          <a:lstStyle>
            <a:lvl1pPr algn="ctr">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79DBB7D2-BFD2-4DB4-BA6C-B369F3B7CB77}" type="slidenum">
              <a:rPr lang="en-US" smtClean="0">
                <a:solidFill>
                  <a:srgbClr val="BBB0A3"/>
                </a:solidFill>
              </a:rPr>
              <a:pPr/>
              <a:t>‹#›</a:t>
            </a:fld>
            <a:endParaRPr lang="en-US">
              <a:solidFill>
                <a:srgbClr val="BBB0A3"/>
              </a:solidFill>
            </a:endParaRPr>
          </a:p>
        </p:txBody>
      </p:sp>
      <p:sp>
        <p:nvSpPr>
          <p:cNvPr id="7" name="Text Placeholder 6"/>
          <p:cNvSpPr>
            <a:spLocks noGrp="1"/>
          </p:cNvSpPr>
          <p:nvPr>
            <p:ph type="body" sz="quarter" idx="11"/>
          </p:nvPr>
        </p:nvSpPr>
        <p:spPr>
          <a:xfrm>
            <a:off x="376238" y="3792258"/>
            <a:ext cx="8391525" cy="416672"/>
          </a:xfrm>
        </p:spPr>
        <p:txBody>
          <a:bodyPr/>
          <a:lstStyle>
            <a:lvl1pPr algn="ctr">
              <a:buFontTx/>
              <a:buNone/>
              <a:defRPr sz="2400"/>
            </a:lvl1pPr>
          </a:lstStyle>
          <a:p>
            <a:pPr lvl="0"/>
            <a:r>
              <a:rPr lang="en-US" smtClean="0"/>
              <a:t>Click to edit Master text styles</a:t>
            </a:r>
          </a:p>
        </p:txBody>
      </p:sp>
    </p:spTree>
    <p:extLst>
      <p:ext uri="{BB962C8B-B14F-4D97-AF65-F5344CB8AC3E}">
        <p14:creationId xmlns:p14="http://schemas.microsoft.com/office/powerpoint/2010/main" val="296582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BF85ED5B-FF49-4420-89BE-69A68526C994}" type="datetimeFigureOut">
              <a:rPr lang="en-US" sz="1800" smtClean="0">
                <a:solidFill>
                  <a:srgbClr val="695E49"/>
                </a:solidFill>
                <a:latin typeface="Trebuchet MS"/>
                <a:ea typeface="MS PGothic"/>
                <a:cs typeface="Arial"/>
              </a:rPr>
              <a:pPr fontAlgn="auto">
                <a:spcBef>
                  <a:spcPts val="0"/>
                </a:spcBef>
                <a:spcAft>
                  <a:spcPts val="0"/>
                </a:spcAft>
              </a:pPr>
              <a:t>5/14/2015</a:t>
            </a:fld>
            <a:endParaRPr lang="en-US" sz="1800">
              <a:solidFill>
                <a:srgbClr val="695E49"/>
              </a:solidFill>
              <a:latin typeface="Trebuchet MS"/>
              <a:ea typeface="MS PGothic"/>
              <a:cs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srgbClr val="695E49"/>
              </a:solidFill>
              <a:latin typeface="Trebuchet MS"/>
              <a:ea typeface="MS PGothic"/>
              <a:cs typeface="Arial"/>
            </a:endParaRPr>
          </a:p>
        </p:txBody>
      </p:sp>
      <p:sp>
        <p:nvSpPr>
          <p:cNvPr id="6" name="Slide Number Placeholder 5"/>
          <p:cNvSpPr>
            <a:spLocks noGrp="1"/>
          </p:cNvSpPr>
          <p:nvPr>
            <p:ph type="sldNum" sz="quarter" idx="12"/>
          </p:nvPr>
        </p:nvSpPr>
        <p:spPr/>
        <p:txBody>
          <a:bodyPr/>
          <a:lstStyle/>
          <a:p>
            <a:fld id="{79DBB7D2-BFD2-4DB4-BA6C-B369F3B7CB77}" type="slidenum">
              <a:rPr lang="en-US" smtClean="0">
                <a:solidFill>
                  <a:srgbClr val="BBB0A3"/>
                </a:solidFill>
              </a:rPr>
              <a:pPr/>
              <a:t>‹#›</a:t>
            </a:fld>
            <a:endParaRPr lang="en-US">
              <a:solidFill>
                <a:srgbClr val="BBB0A3"/>
              </a:solidFill>
            </a:endParaRPr>
          </a:p>
        </p:txBody>
      </p:sp>
      <p:sp>
        <p:nvSpPr>
          <p:cNvPr id="7" name="Rectangle 10"/>
          <p:cNvSpPr>
            <a:spLocks noChangeArrowheads="1"/>
          </p:cNvSpPr>
          <p:nvPr/>
        </p:nvSpPr>
        <p:spPr bwMode="gray">
          <a:xfrm>
            <a:off x="0" y="0"/>
            <a:ext cx="9144000" cy="6858000"/>
          </a:xfrm>
          <a:prstGeom prst="rect">
            <a:avLst/>
          </a:prstGeom>
          <a:solidFill>
            <a:schemeClr val="bg1"/>
          </a:solidFill>
          <a:ln w="9525" algn="ctr">
            <a:noFill/>
            <a:miter lim="800000"/>
            <a:headEnd/>
            <a:tailEnd/>
          </a:ln>
          <a:effectLst/>
        </p:spPr>
        <p:txBody>
          <a:bodyPr wrap="none" lIns="0" tIns="0" rIns="0" bIns="0" anchor="ctr">
            <a:prstTxWarp prst="textNoShape">
              <a:avLst/>
            </a:prstTxWarp>
            <a:spAutoFit/>
          </a:bodyPr>
          <a:lstStyle/>
          <a:p>
            <a:pPr fontAlgn="auto">
              <a:spcBef>
                <a:spcPts val="0"/>
              </a:spcBef>
              <a:spcAft>
                <a:spcPts val="0"/>
              </a:spcAft>
            </a:pPr>
            <a:endParaRPr lang="en-US" sz="1800" dirty="0">
              <a:solidFill>
                <a:srgbClr val="695E49"/>
              </a:solidFill>
              <a:latin typeface="Trebuchet MS"/>
              <a:ea typeface="MS PGothic"/>
              <a:cs typeface="Arial"/>
            </a:endParaRPr>
          </a:p>
        </p:txBody>
      </p:sp>
      <p:sp>
        <p:nvSpPr>
          <p:cNvPr id="8" name="Rectangle 7"/>
          <p:cNvSpPr>
            <a:spLocks noChangeArrowheads="1"/>
          </p:cNvSpPr>
          <p:nvPr/>
        </p:nvSpPr>
        <p:spPr bwMode="auto">
          <a:xfrm>
            <a:off x="0" y="6781800"/>
            <a:ext cx="9144000" cy="76200"/>
          </a:xfrm>
          <a:prstGeom prst="rect">
            <a:avLst/>
          </a:prstGeom>
          <a:solidFill>
            <a:srgbClr val="9FB223"/>
          </a:solidFill>
          <a:ln w="9525">
            <a:noFill/>
            <a:miter lim="800000"/>
            <a:headEnd/>
            <a:tailEnd/>
          </a:ln>
        </p:spPr>
        <p:txBody>
          <a:bodyPr wrap="none" lIns="91429" tIns="45714" rIns="91429" bIns="45714" anchor="ctr">
            <a:prstTxWarp prst="textNoShape">
              <a:avLst/>
            </a:prstTxWarp>
          </a:bodyPr>
          <a:lstStyle/>
          <a:p>
            <a:pPr fontAlgn="auto">
              <a:spcBef>
                <a:spcPts val="0"/>
              </a:spcBef>
              <a:spcAft>
                <a:spcPts val="0"/>
              </a:spcAft>
            </a:pPr>
            <a:endParaRPr lang="en-US" sz="2800" dirty="0">
              <a:solidFill>
                <a:srgbClr val="695E49"/>
              </a:solidFill>
              <a:latin typeface="Trebuchet MS"/>
              <a:ea typeface="MS PGothic"/>
              <a:cs typeface="Arial"/>
            </a:endParaRPr>
          </a:p>
        </p:txBody>
      </p:sp>
      <p:pic>
        <p:nvPicPr>
          <p:cNvPr id="9" name="Picture 13" descr="ancestrycom_logo.jpg"/>
          <p:cNvPicPr>
            <a:picLocks noChangeAspect="1"/>
          </p:cNvPicPr>
          <p:nvPr/>
        </p:nvPicPr>
        <p:blipFill>
          <a:blip r:embed="rId2" cstate="print"/>
          <a:srcRect/>
          <a:stretch>
            <a:fillRect/>
          </a:stretch>
        </p:blipFill>
        <p:spPr bwMode="auto">
          <a:xfrm>
            <a:off x="6938963" y="6313488"/>
            <a:ext cx="1895475" cy="268287"/>
          </a:xfrm>
          <a:prstGeom prst="rect">
            <a:avLst/>
          </a:prstGeom>
          <a:noFill/>
          <a:ln w="9525">
            <a:noFill/>
            <a:miter lim="800000"/>
            <a:headEnd/>
            <a:tailEnd/>
          </a:ln>
        </p:spPr>
      </p:pic>
      <p:pic>
        <p:nvPicPr>
          <p:cNvPr id="10" name="Picture 11" descr="leaves3.jpg"/>
          <p:cNvPicPr>
            <a:picLocks noChangeAspect="1"/>
          </p:cNvPicPr>
          <p:nvPr/>
        </p:nvPicPr>
        <p:blipFill>
          <a:blip r:embed="rId3" cstate="print"/>
          <a:srcRect/>
          <a:stretch>
            <a:fillRect/>
          </a:stretch>
        </p:blipFill>
        <p:spPr bwMode="auto">
          <a:xfrm>
            <a:off x="0" y="0"/>
            <a:ext cx="4708525" cy="3035300"/>
          </a:xfrm>
          <a:prstGeom prst="rect">
            <a:avLst/>
          </a:prstGeom>
          <a:noFill/>
          <a:ln w="9525">
            <a:noFill/>
            <a:miter lim="800000"/>
            <a:headEnd/>
            <a:tailEnd/>
          </a:ln>
        </p:spPr>
      </p:pic>
      <p:sp>
        <p:nvSpPr>
          <p:cNvPr id="11" name="Rectangle 10"/>
          <p:cNvSpPr>
            <a:spLocks noChangeArrowheads="1"/>
          </p:cNvSpPr>
          <p:nvPr/>
        </p:nvSpPr>
        <p:spPr bwMode="gray">
          <a:xfrm>
            <a:off x="0" y="0"/>
            <a:ext cx="9144000" cy="6858000"/>
          </a:xfrm>
          <a:prstGeom prst="rect">
            <a:avLst/>
          </a:prstGeom>
          <a:solidFill>
            <a:schemeClr val="bg1"/>
          </a:solidFill>
          <a:ln w="9525" algn="ctr">
            <a:noFill/>
            <a:miter lim="800000"/>
            <a:headEnd/>
            <a:tailEnd/>
          </a:ln>
          <a:effectLst/>
        </p:spPr>
        <p:txBody>
          <a:bodyPr wrap="none" lIns="0" tIns="0" rIns="0" bIns="0" anchor="ctr">
            <a:prstTxWarp prst="textNoShape">
              <a:avLst/>
            </a:prstTxWarp>
            <a:spAutoFit/>
          </a:bodyPr>
          <a:lstStyle/>
          <a:p>
            <a:pPr fontAlgn="auto">
              <a:spcBef>
                <a:spcPts val="0"/>
              </a:spcBef>
              <a:spcAft>
                <a:spcPts val="0"/>
              </a:spcAft>
            </a:pPr>
            <a:endParaRPr lang="en-US" sz="1800" dirty="0">
              <a:solidFill>
                <a:srgbClr val="695E49"/>
              </a:solidFill>
              <a:latin typeface="Trebuchet MS"/>
              <a:ea typeface="MS PGothic"/>
              <a:cs typeface="Arial"/>
            </a:endParaRPr>
          </a:p>
        </p:txBody>
      </p:sp>
      <p:sp>
        <p:nvSpPr>
          <p:cNvPr id="12" name="Rectangle 11"/>
          <p:cNvSpPr>
            <a:spLocks noChangeArrowheads="1"/>
          </p:cNvSpPr>
          <p:nvPr/>
        </p:nvSpPr>
        <p:spPr bwMode="auto">
          <a:xfrm>
            <a:off x="0" y="6781800"/>
            <a:ext cx="9144000" cy="76200"/>
          </a:xfrm>
          <a:prstGeom prst="rect">
            <a:avLst/>
          </a:prstGeom>
          <a:solidFill>
            <a:srgbClr val="9FB223"/>
          </a:solidFill>
          <a:ln w="9525">
            <a:noFill/>
            <a:miter lim="800000"/>
            <a:headEnd/>
            <a:tailEnd/>
          </a:ln>
        </p:spPr>
        <p:txBody>
          <a:bodyPr wrap="none" lIns="91429" tIns="45714" rIns="91429" bIns="45714" anchor="ctr">
            <a:prstTxWarp prst="textNoShape">
              <a:avLst/>
            </a:prstTxWarp>
          </a:bodyPr>
          <a:lstStyle/>
          <a:p>
            <a:pPr fontAlgn="auto">
              <a:spcBef>
                <a:spcPts val="0"/>
              </a:spcBef>
              <a:spcAft>
                <a:spcPts val="0"/>
              </a:spcAft>
            </a:pPr>
            <a:endParaRPr lang="en-US" sz="2800" dirty="0">
              <a:solidFill>
                <a:srgbClr val="695E49"/>
              </a:solidFill>
              <a:latin typeface="Trebuchet MS"/>
              <a:ea typeface="MS PGothic"/>
              <a:cs typeface="Arial"/>
            </a:endParaRPr>
          </a:p>
        </p:txBody>
      </p:sp>
      <p:pic>
        <p:nvPicPr>
          <p:cNvPr id="13" name="Picture 13" descr="ancestrycom_logo.jpg"/>
          <p:cNvPicPr>
            <a:picLocks noChangeAspect="1"/>
          </p:cNvPicPr>
          <p:nvPr/>
        </p:nvPicPr>
        <p:blipFill>
          <a:blip r:embed="rId2" cstate="print"/>
          <a:srcRect/>
          <a:stretch>
            <a:fillRect/>
          </a:stretch>
        </p:blipFill>
        <p:spPr bwMode="auto">
          <a:xfrm>
            <a:off x="6938963" y="6313488"/>
            <a:ext cx="1895475" cy="268287"/>
          </a:xfrm>
          <a:prstGeom prst="rect">
            <a:avLst/>
          </a:prstGeom>
          <a:noFill/>
          <a:ln w="9525">
            <a:noFill/>
            <a:miter lim="800000"/>
            <a:headEnd/>
            <a:tailEnd/>
          </a:ln>
        </p:spPr>
      </p:pic>
      <p:pic>
        <p:nvPicPr>
          <p:cNvPr id="14" name="Picture 11" descr="leaves3.jpg"/>
          <p:cNvPicPr>
            <a:picLocks noChangeAspect="1"/>
          </p:cNvPicPr>
          <p:nvPr/>
        </p:nvPicPr>
        <p:blipFill>
          <a:blip r:embed="rId3" cstate="print"/>
          <a:srcRect/>
          <a:stretch>
            <a:fillRect/>
          </a:stretch>
        </p:blipFill>
        <p:spPr bwMode="auto">
          <a:xfrm>
            <a:off x="0" y="0"/>
            <a:ext cx="4708525" cy="3035300"/>
          </a:xfrm>
          <a:prstGeom prst="rect">
            <a:avLst/>
          </a:prstGeom>
          <a:noFill/>
          <a:ln w="9525">
            <a:noFill/>
            <a:miter lim="800000"/>
            <a:headEnd/>
            <a:tailEnd/>
          </a:ln>
        </p:spPr>
      </p:pic>
    </p:spTree>
    <p:extLst>
      <p:ext uri="{BB962C8B-B14F-4D97-AF65-F5344CB8AC3E}">
        <p14:creationId xmlns:p14="http://schemas.microsoft.com/office/powerpoint/2010/main" val="365075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0"/>
          <p:cNvSpPr>
            <a:spLocks noChangeArrowheads="1"/>
          </p:cNvSpPr>
          <p:nvPr userDrawn="1"/>
        </p:nvSpPr>
        <p:spPr bwMode="gray">
          <a:xfrm>
            <a:off x="0" y="0"/>
            <a:ext cx="9144000" cy="6858000"/>
          </a:xfrm>
          <a:prstGeom prst="rect">
            <a:avLst/>
          </a:prstGeom>
          <a:solidFill>
            <a:schemeClr val="bg1"/>
          </a:solidFill>
          <a:ln w="9525" algn="ctr">
            <a:noFill/>
            <a:miter lim="800000"/>
            <a:headEnd/>
            <a:tailEnd/>
          </a:ln>
          <a:effectLst/>
        </p:spPr>
        <p:txBody>
          <a:bodyPr wrap="none" lIns="0" tIns="0" rIns="0" bIns="0" anchor="ctr">
            <a:prstTxWarp prst="textNoShape">
              <a:avLst/>
            </a:prstTxWarp>
            <a:spAutoFit/>
          </a:bodyPr>
          <a:lstStyle/>
          <a:p>
            <a:pPr fontAlgn="auto">
              <a:spcBef>
                <a:spcPts val="0"/>
              </a:spcBef>
              <a:spcAft>
                <a:spcPts val="0"/>
              </a:spcAft>
            </a:pPr>
            <a:endParaRPr lang="en-US" sz="1800" dirty="0">
              <a:solidFill>
                <a:srgbClr val="695E49"/>
              </a:solidFill>
              <a:latin typeface="Trebuchet MS"/>
              <a:ea typeface="MS PGothic"/>
              <a:cs typeface="Arial"/>
            </a:endParaRPr>
          </a:p>
        </p:txBody>
      </p:sp>
      <p:sp>
        <p:nvSpPr>
          <p:cNvPr id="5" name="Rectangle 4"/>
          <p:cNvSpPr>
            <a:spLocks noChangeArrowheads="1"/>
          </p:cNvSpPr>
          <p:nvPr userDrawn="1"/>
        </p:nvSpPr>
        <p:spPr bwMode="auto">
          <a:xfrm>
            <a:off x="0" y="6781800"/>
            <a:ext cx="9144000" cy="76200"/>
          </a:xfrm>
          <a:prstGeom prst="rect">
            <a:avLst/>
          </a:prstGeom>
          <a:solidFill>
            <a:srgbClr val="9FB223"/>
          </a:solidFill>
          <a:ln w="9525">
            <a:noFill/>
            <a:miter lim="800000"/>
            <a:headEnd/>
            <a:tailEnd/>
          </a:ln>
        </p:spPr>
        <p:txBody>
          <a:bodyPr wrap="none" lIns="91429" tIns="45714" rIns="91429" bIns="45714" anchor="ctr">
            <a:prstTxWarp prst="textNoShape">
              <a:avLst/>
            </a:prstTxWarp>
          </a:bodyPr>
          <a:lstStyle/>
          <a:p>
            <a:pPr fontAlgn="auto">
              <a:spcBef>
                <a:spcPts val="0"/>
              </a:spcBef>
              <a:spcAft>
                <a:spcPts val="0"/>
              </a:spcAft>
            </a:pPr>
            <a:endParaRPr lang="en-US" sz="2800" dirty="0">
              <a:solidFill>
                <a:srgbClr val="695E49"/>
              </a:solidFill>
              <a:latin typeface="Trebuchet MS"/>
              <a:ea typeface="MS PGothic"/>
              <a:cs typeface="Arial"/>
            </a:endParaRPr>
          </a:p>
        </p:txBody>
      </p:sp>
      <p:pic>
        <p:nvPicPr>
          <p:cNvPr id="6" name="Picture 13" descr="ancestrycom_logo.jpg"/>
          <p:cNvPicPr>
            <a:picLocks noChangeAspect="1"/>
          </p:cNvPicPr>
          <p:nvPr userDrawn="1"/>
        </p:nvPicPr>
        <p:blipFill>
          <a:blip r:embed="rId3" cstate="print"/>
          <a:srcRect/>
          <a:stretch>
            <a:fillRect/>
          </a:stretch>
        </p:blipFill>
        <p:spPr bwMode="auto">
          <a:xfrm>
            <a:off x="6938963" y="6313488"/>
            <a:ext cx="1895475" cy="268287"/>
          </a:xfrm>
          <a:prstGeom prst="rect">
            <a:avLst/>
          </a:prstGeom>
          <a:noFill/>
          <a:ln w="9525">
            <a:noFill/>
            <a:miter lim="800000"/>
            <a:headEnd/>
            <a:tailEnd/>
          </a:ln>
        </p:spPr>
      </p:pic>
      <p:pic>
        <p:nvPicPr>
          <p:cNvPr id="7" name="Picture 11" descr="leaves3.jpg"/>
          <p:cNvPicPr>
            <a:picLocks noChangeAspect="1"/>
          </p:cNvPicPr>
          <p:nvPr userDrawn="1"/>
        </p:nvPicPr>
        <p:blipFill>
          <a:blip r:embed="rId4" cstate="print"/>
          <a:srcRect/>
          <a:stretch>
            <a:fillRect/>
          </a:stretch>
        </p:blipFill>
        <p:spPr bwMode="auto">
          <a:xfrm>
            <a:off x="0" y="0"/>
            <a:ext cx="4708525" cy="3035300"/>
          </a:xfrm>
          <a:prstGeom prst="rect">
            <a:avLst/>
          </a:prstGeom>
          <a:noFill/>
          <a:ln w="9525">
            <a:noFill/>
            <a:miter lim="800000"/>
            <a:headEnd/>
            <a:tailEnd/>
          </a:ln>
        </p:spPr>
      </p:pic>
      <p:sp>
        <p:nvSpPr>
          <p:cNvPr id="10" name="Rectangle 2"/>
          <p:cNvSpPr>
            <a:spLocks noGrp="1" noChangeArrowheads="1"/>
          </p:cNvSpPr>
          <p:nvPr>
            <p:ph type="ctrTitle" sz="quarter"/>
          </p:nvPr>
        </p:nvSpPr>
        <p:spPr>
          <a:xfrm>
            <a:off x="2379072" y="3454408"/>
            <a:ext cx="4152076" cy="461653"/>
          </a:xfrm>
        </p:spPr>
        <p:txBody>
          <a:bodyPr wrap="none" lIns="91429" tIns="45714" rIns="91429" bIns="45714" anchor="t">
            <a:spAutoFit/>
          </a:bodyPr>
          <a:lstStyle>
            <a:lvl1pPr algn="ctr">
              <a:spcBef>
                <a:spcPct val="50000"/>
              </a:spcBef>
              <a:defRPr sz="2400" b="0" i="0">
                <a:solidFill>
                  <a:srgbClr val="AFBC22"/>
                </a:solidFill>
                <a:latin typeface="Georgia"/>
                <a:cs typeface="Georgia"/>
              </a:defRPr>
            </a:lvl1pPr>
          </a:lstStyle>
          <a:p>
            <a:r>
              <a:rPr lang="en-US" smtClean="0"/>
              <a:t>Click to edit Master title style</a:t>
            </a:r>
            <a:endParaRPr lang="en-US" dirty="0"/>
          </a:p>
        </p:txBody>
      </p:sp>
      <p:sp>
        <p:nvSpPr>
          <p:cNvPr id="11" name="Rectangle 3"/>
          <p:cNvSpPr>
            <a:spLocks noGrp="1" noChangeArrowheads="1"/>
          </p:cNvSpPr>
          <p:nvPr>
            <p:ph type="subTitle" sz="quarter" idx="1"/>
          </p:nvPr>
        </p:nvSpPr>
        <p:spPr>
          <a:xfrm>
            <a:off x="2829401" y="4019692"/>
            <a:ext cx="3219779" cy="338542"/>
          </a:xfrm>
        </p:spPr>
        <p:txBody>
          <a:bodyPr wrap="none" lIns="91429" tIns="45714" rIns="91440" bIns="45714">
            <a:spAutoFit/>
          </a:bodyPr>
          <a:lstStyle>
            <a:lvl1pPr marL="0" indent="0" algn="ctr">
              <a:spcBef>
                <a:spcPct val="50000"/>
              </a:spcBef>
              <a:buClrTx/>
              <a:buFontTx/>
              <a:buNone/>
              <a:defRPr sz="1600" b="0" i="0" spc="20">
                <a:solidFill>
                  <a:srgbClr val="BBB0A3"/>
                </a:solidFill>
                <a:latin typeface="Tahoma"/>
                <a:cs typeface="Tahoma"/>
              </a:defRPr>
            </a:lvl1pPr>
          </a:lstStyle>
          <a:p>
            <a:r>
              <a:rPr lang="en-US" smtClean="0"/>
              <a:t>Click to edit Master subtitle style</a:t>
            </a:r>
            <a:endParaRPr lang="en-US" dirty="0"/>
          </a:p>
        </p:txBody>
      </p:sp>
      <p:sp>
        <p:nvSpPr>
          <p:cNvPr id="8" name="Rectangle 5"/>
          <p:cNvSpPr>
            <a:spLocks noGrp="1" noChangeArrowheads="1"/>
          </p:cNvSpPr>
          <p:nvPr>
            <p:ph type="dt" sz="half" idx="10"/>
          </p:nvPr>
        </p:nvSpPr>
        <p:spPr/>
        <p:txBody>
          <a:bodyPr/>
          <a:lstStyle>
            <a:lvl1pPr>
              <a:defRPr/>
            </a:lvl1pPr>
          </a:lstStyle>
          <a:p>
            <a:endParaRPr lang="en-US" dirty="0"/>
          </a:p>
        </p:txBody>
      </p:sp>
    </p:spTree>
    <p:extLst>
      <p:ext uri="{BB962C8B-B14F-4D97-AF65-F5344CB8AC3E}">
        <p14:creationId xmlns:p14="http://schemas.microsoft.com/office/powerpoint/2010/main" val="371828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2"/>
          <p:cNvSpPr>
            <a:spLocks noGrp="1" noChangeArrowheads="1"/>
          </p:cNvSpPr>
          <p:nvPr>
            <p:ph type="sldNum" sz="quarter" idx="10"/>
          </p:nvPr>
        </p:nvSpPr>
        <p:spPr/>
        <p:txBody>
          <a:bodyPr/>
          <a:lstStyle>
            <a:lvl1pPr>
              <a:defRPr/>
            </a:lvl1pPr>
          </a:lstStyle>
          <a:p>
            <a:fld id="{2E3A310F-C203-FA40-9D87-2BBCE0482735}" type="slidenum">
              <a:rPr lang="en-US">
                <a:solidFill>
                  <a:srgbClr val="BBB0A3"/>
                </a:solidFill>
              </a:rPr>
              <a:pPr/>
              <a:t>‹#›</a:t>
            </a:fld>
            <a:endParaRPr lang="en-US" dirty="0">
              <a:solidFill>
                <a:srgbClr val="BBB0A3"/>
              </a:solidFill>
            </a:endParaRPr>
          </a:p>
        </p:txBody>
      </p:sp>
    </p:spTree>
    <p:extLst>
      <p:ext uri="{BB962C8B-B14F-4D97-AF65-F5344CB8AC3E}">
        <p14:creationId xmlns:p14="http://schemas.microsoft.com/office/powerpoint/2010/main" val="2274696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1">
            <a:alpha val="14902"/>
          </a:schemeClr>
        </a:solidFill>
        <a:effectLst/>
      </p:bgPr>
    </p:bg>
    <p:spTree>
      <p:nvGrpSpPr>
        <p:cNvPr id="1" name=""/>
        <p:cNvGrpSpPr/>
        <p:nvPr/>
      </p:nvGrpSpPr>
      <p:grpSpPr>
        <a:xfrm>
          <a:off x="0" y="0"/>
          <a:ext cx="0" cy="0"/>
          <a:chOff x="0" y="0"/>
          <a:chExt cx="0" cy="0"/>
        </a:xfrm>
      </p:grpSpPr>
      <p:pic>
        <p:nvPicPr>
          <p:cNvPr id="6" name="Picture 5" descr="template_final.jpg"/>
          <p:cNvPicPr>
            <a:picLocks noChangeAspect="1"/>
          </p:cNvPicPr>
          <p:nvPr/>
        </p:nvPicPr>
        <p:blipFill>
          <a:blip r:embed="rId5" cstate="print"/>
          <a:stretch>
            <a:fillRect/>
          </a:stretch>
        </p:blipFill>
        <p:spPr>
          <a:xfrm>
            <a:off x="0" y="0"/>
            <a:ext cx="9144000" cy="6858000"/>
          </a:xfrm>
          <a:prstGeom prst="rect">
            <a:avLst/>
          </a:prstGeom>
        </p:spPr>
      </p:pic>
      <p:sp>
        <p:nvSpPr>
          <p:cNvPr id="19459" name="Rectangle 2"/>
          <p:cNvSpPr>
            <a:spLocks noGrp="1" noChangeArrowheads="1"/>
          </p:cNvSpPr>
          <p:nvPr>
            <p:ph type="body" idx="1"/>
          </p:nvPr>
        </p:nvSpPr>
        <p:spPr bwMode="auto">
          <a:xfrm>
            <a:off x="374649" y="950686"/>
            <a:ext cx="8638721" cy="53630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46892" name="Rectangle 12"/>
          <p:cNvSpPr>
            <a:spLocks noGrp="1" noChangeArrowheads="1"/>
          </p:cNvSpPr>
          <p:nvPr>
            <p:ph type="sldNum" sz="quarter" idx="4"/>
          </p:nvPr>
        </p:nvSpPr>
        <p:spPr bwMode="auto">
          <a:xfrm>
            <a:off x="304800" y="6543582"/>
            <a:ext cx="169863" cy="168275"/>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spAutoFit/>
          </a:bodyPr>
          <a:lstStyle>
            <a:lvl1pPr algn="ctr" eaLnBrk="0" hangingPunct="0">
              <a:defRPr sz="1100" b="1">
                <a:solidFill>
                  <a:schemeClr val="bg2"/>
                </a:solidFill>
                <a:latin typeface="Whitney-Medium"/>
                <a:ea typeface="ＭＳ Ｐゴシック" pitchFamily="-111" charset="-128"/>
                <a:cs typeface="Whitney-Medium"/>
              </a:defRPr>
            </a:lvl1pPr>
          </a:lstStyle>
          <a:p>
            <a:pPr>
              <a:defRPr/>
            </a:pPr>
            <a:fld id="{95694ECE-3C9C-4116-933B-228976BD443C}" type="slidenum">
              <a:rPr lang="en-US"/>
              <a:pPr>
                <a:defRPr/>
              </a:pPr>
              <a:t>‹#›</a:t>
            </a:fld>
            <a:endParaRPr lang="en-US" dirty="0"/>
          </a:p>
        </p:txBody>
      </p:sp>
      <p:sp>
        <p:nvSpPr>
          <p:cNvPr id="19461" name="Rectangle 3"/>
          <p:cNvSpPr>
            <a:spLocks noGrp="1" noChangeArrowheads="1"/>
          </p:cNvSpPr>
          <p:nvPr>
            <p:ph type="title"/>
          </p:nvPr>
        </p:nvSpPr>
        <p:spPr bwMode="auto">
          <a:xfrm>
            <a:off x="368300" y="51174"/>
            <a:ext cx="8407400" cy="5651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9" r:id="rId3"/>
  </p:sldLayoutIdLst>
  <p:hf hdr="0" ftr="0" dt="0"/>
  <p:txStyles>
    <p:titleStyle>
      <a:lvl1pPr algn="l" rtl="0" eaLnBrk="1" fontAlgn="base" hangingPunct="1">
        <a:spcBef>
          <a:spcPct val="0"/>
        </a:spcBef>
        <a:spcAft>
          <a:spcPct val="0"/>
        </a:spcAft>
        <a:defRPr sz="3000" b="1">
          <a:solidFill>
            <a:srgbClr val="594F3D"/>
          </a:solidFill>
          <a:latin typeface="Calibri" pitchFamily="34" charset="0"/>
          <a:ea typeface="MS PGothic" pitchFamily="34" charset="-128"/>
          <a:cs typeface="Calibri" pitchFamily="34" charset="0"/>
        </a:defRPr>
      </a:lvl1pPr>
      <a:lvl2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2pPr>
      <a:lvl3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3pPr>
      <a:lvl4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4pPr>
      <a:lvl5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5pPr>
      <a:lvl6pPr marL="4572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6pPr>
      <a:lvl7pPr marL="9144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7pPr>
      <a:lvl8pPr marL="13716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8pPr>
      <a:lvl9pPr marL="18288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9pPr>
    </p:titleStyle>
    <p:bodyStyle>
      <a:lvl1pPr marL="282575" indent="-282575" algn="l" rtl="0" eaLnBrk="1" fontAlgn="base" hangingPunct="1">
        <a:lnSpc>
          <a:spcPct val="85000"/>
        </a:lnSpc>
        <a:spcBef>
          <a:spcPts val="1200"/>
        </a:spcBef>
        <a:spcAft>
          <a:spcPct val="0"/>
        </a:spcAft>
        <a:buClr>
          <a:srgbClr val="AFBC22"/>
        </a:buClr>
        <a:buChar char="•"/>
        <a:defRPr sz="2800">
          <a:solidFill>
            <a:srgbClr val="594F3D"/>
          </a:solidFill>
          <a:latin typeface="Calibri" pitchFamily="34" charset="0"/>
          <a:ea typeface="MS PGothic" pitchFamily="34" charset="-128"/>
          <a:cs typeface="Arial" charset="0"/>
        </a:defRPr>
      </a:lvl1pPr>
      <a:lvl2pPr marL="798513" indent="-225425" algn="l" rtl="0" eaLnBrk="1" fontAlgn="base" hangingPunct="1">
        <a:spcBef>
          <a:spcPts val="300"/>
        </a:spcBef>
        <a:spcAft>
          <a:spcPct val="0"/>
        </a:spcAft>
        <a:buClr>
          <a:srgbClr val="AFBC22"/>
        </a:buClr>
        <a:buFont typeface="Calibri" pitchFamily="34" charset="0"/>
        <a:buChar char="–"/>
        <a:tabLst/>
        <a:defRPr sz="2400">
          <a:solidFill>
            <a:srgbClr val="594F3D"/>
          </a:solidFill>
          <a:latin typeface="Calibri" pitchFamily="34" charset="0"/>
          <a:ea typeface="MS PGothic" pitchFamily="34" charset="-128"/>
          <a:cs typeface="Arial" charset="0"/>
        </a:defRPr>
      </a:lvl2pPr>
      <a:lvl3pPr marL="1255713" indent="-166688" algn="l" rtl="0" eaLnBrk="1" fontAlgn="base" hangingPunct="1">
        <a:spcBef>
          <a:spcPts val="0"/>
        </a:spcBef>
        <a:spcAft>
          <a:spcPct val="0"/>
        </a:spcAft>
        <a:buClr>
          <a:srgbClr val="AFBC22"/>
        </a:buClr>
        <a:buFont typeface="Trebuchet MS" pitchFamily="34" charset="0"/>
        <a:buChar char="▫"/>
        <a:tabLst/>
        <a:defRPr sz="2000">
          <a:solidFill>
            <a:srgbClr val="594F3D"/>
          </a:solidFill>
          <a:latin typeface="Calibri" pitchFamily="34" charset="0"/>
          <a:ea typeface="MS PGothic" pitchFamily="34" charset="-128"/>
          <a:cs typeface="Arial" charset="0"/>
        </a:defRPr>
      </a:lvl3pPr>
      <a:lvl4pPr marL="16002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4pPr>
      <a:lvl5pPr marL="20574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5pPr>
      <a:lvl6pPr marL="25146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6pPr>
      <a:lvl7pPr marL="29718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7pPr>
      <a:lvl8pPr marL="34290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8pPr>
      <a:lvl9pPr marL="38862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1">
            <a:alpha val="14902"/>
          </a:schemeClr>
        </a:solidFill>
        <a:effectLst/>
      </p:bgPr>
    </p:bg>
    <p:spTree>
      <p:nvGrpSpPr>
        <p:cNvPr id="1" name=""/>
        <p:cNvGrpSpPr/>
        <p:nvPr/>
      </p:nvGrpSpPr>
      <p:grpSpPr>
        <a:xfrm>
          <a:off x="0" y="0"/>
          <a:ext cx="0" cy="0"/>
          <a:chOff x="0" y="0"/>
          <a:chExt cx="0" cy="0"/>
        </a:xfrm>
      </p:grpSpPr>
      <p:pic>
        <p:nvPicPr>
          <p:cNvPr id="6" name="Picture 5" descr="template_final.jpg"/>
          <p:cNvPicPr>
            <a:picLocks noChangeAspect="1"/>
          </p:cNvPicPr>
          <p:nvPr/>
        </p:nvPicPr>
        <p:blipFill>
          <a:blip r:embed="rId3" cstate="print"/>
          <a:stretch>
            <a:fillRect/>
          </a:stretch>
        </p:blipFill>
        <p:spPr>
          <a:xfrm>
            <a:off x="0" y="0"/>
            <a:ext cx="9144000" cy="6858000"/>
          </a:xfrm>
          <a:prstGeom prst="rect">
            <a:avLst/>
          </a:prstGeom>
        </p:spPr>
      </p:pic>
      <p:sp>
        <p:nvSpPr>
          <p:cNvPr id="19459" name="Rectangle 2"/>
          <p:cNvSpPr>
            <a:spLocks noGrp="1" noChangeArrowheads="1"/>
          </p:cNvSpPr>
          <p:nvPr>
            <p:ph type="body" idx="1"/>
          </p:nvPr>
        </p:nvSpPr>
        <p:spPr bwMode="auto">
          <a:xfrm>
            <a:off x="374652" y="950688"/>
            <a:ext cx="8638721" cy="53630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46892" name="Rectangle 12"/>
          <p:cNvSpPr>
            <a:spLocks noGrp="1" noChangeArrowheads="1"/>
          </p:cNvSpPr>
          <p:nvPr>
            <p:ph type="sldNum" sz="quarter" idx="4"/>
          </p:nvPr>
        </p:nvSpPr>
        <p:spPr bwMode="auto">
          <a:xfrm>
            <a:off x="301255" y="6541160"/>
            <a:ext cx="176957" cy="173124"/>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spAutoFit/>
          </a:bodyPr>
          <a:lstStyle>
            <a:lvl1pPr algn="ctr" eaLnBrk="0" hangingPunct="0">
              <a:defRPr sz="1100" b="1">
                <a:solidFill>
                  <a:schemeClr val="bg2"/>
                </a:solidFill>
                <a:latin typeface="Whitney-Medium"/>
                <a:ea typeface="ＭＳ Ｐゴシック" pitchFamily="-111" charset="-128"/>
                <a:cs typeface="Whitney-Medium"/>
              </a:defRPr>
            </a:lvl1pPr>
          </a:lstStyle>
          <a:p>
            <a:pPr defTabSz="914259" fontAlgn="auto">
              <a:spcBef>
                <a:spcPts val="0"/>
              </a:spcBef>
              <a:spcAft>
                <a:spcPts val="0"/>
              </a:spcAft>
            </a:pPr>
            <a:fld id="{63DA09DB-3176-4648-B816-662AE55D9930}" type="slidenum">
              <a:rPr lang="en-US" smtClean="0">
                <a:solidFill>
                  <a:srgbClr val="BBB0A3"/>
                </a:solidFill>
              </a:rPr>
              <a:pPr defTabSz="914259" fontAlgn="auto">
                <a:spcBef>
                  <a:spcPts val="0"/>
                </a:spcBef>
                <a:spcAft>
                  <a:spcPts val="0"/>
                </a:spcAft>
              </a:pPr>
              <a:t>‹#›</a:t>
            </a:fld>
            <a:endParaRPr lang="en-US">
              <a:solidFill>
                <a:srgbClr val="BBB0A3"/>
              </a:solidFill>
            </a:endParaRPr>
          </a:p>
        </p:txBody>
      </p:sp>
      <p:sp>
        <p:nvSpPr>
          <p:cNvPr id="19461" name="Rectangle 3"/>
          <p:cNvSpPr>
            <a:spLocks noGrp="1" noChangeArrowheads="1"/>
          </p:cNvSpPr>
          <p:nvPr>
            <p:ph type="title"/>
          </p:nvPr>
        </p:nvSpPr>
        <p:spPr bwMode="auto">
          <a:xfrm>
            <a:off x="368301" y="51175"/>
            <a:ext cx="8407400" cy="5651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866398864"/>
      </p:ext>
    </p:extLst>
  </p:cSld>
  <p:clrMap bg1="lt1" tx1="dk1" bg2="lt2" tx2="dk2" accent1="accent1" accent2="accent2" accent3="accent3" accent4="accent4" accent5="accent5" accent6="accent6" hlink="hlink" folHlink="folHlink"/>
  <p:sldLayoutIdLst>
    <p:sldLayoutId id="2147483722" r:id="rId1"/>
  </p:sldLayoutIdLst>
  <p:hf hdr="0" ftr="0" dt="0"/>
  <p:txStyles>
    <p:titleStyle>
      <a:lvl1pPr algn="l" rtl="0" eaLnBrk="1" fontAlgn="base" hangingPunct="1">
        <a:spcBef>
          <a:spcPct val="0"/>
        </a:spcBef>
        <a:spcAft>
          <a:spcPct val="0"/>
        </a:spcAft>
        <a:defRPr sz="3000" b="1">
          <a:solidFill>
            <a:srgbClr val="594F3D"/>
          </a:solidFill>
          <a:latin typeface="Calibri" pitchFamily="34" charset="0"/>
          <a:ea typeface="MS PGothic" pitchFamily="34" charset="-128"/>
          <a:cs typeface="Calibri" pitchFamily="34" charset="0"/>
        </a:defRPr>
      </a:lvl1pPr>
      <a:lvl2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2pPr>
      <a:lvl3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3pPr>
      <a:lvl4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4pPr>
      <a:lvl5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5pPr>
      <a:lvl6pPr marL="45713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6pPr>
      <a:lvl7pPr marL="914259"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7pPr>
      <a:lvl8pPr marL="137139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8pPr>
      <a:lvl9pPr marL="1828519"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9pPr>
    </p:titleStyle>
    <p:bodyStyle>
      <a:lvl1pPr marL="282532" indent="-282532" algn="l" rtl="0" eaLnBrk="1" fontAlgn="base" hangingPunct="1">
        <a:lnSpc>
          <a:spcPct val="85000"/>
        </a:lnSpc>
        <a:spcBef>
          <a:spcPts val="1200"/>
        </a:spcBef>
        <a:spcAft>
          <a:spcPct val="0"/>
        </a:spcAft>
        <a:buClr>
          <a:srgbClr val="AFBC22"/>
        </a:buClr>
        <a:buChar char="•"/>
        <a:defRPr sz="2800">
          <a:solidFill>
            <a:srgbClr val="594F3D"/>
          </a:solidFill>
          <a:latin typeface="Calibri" pitchFamily="34" charset="0"/>
          <a:ea typeface="MS PGothic" pitchFamily="34" charset="-128"/>
          <a:cs typeface="Arial" charset="0"/>
        </a:defRPr>
      </a:lvl1pPr>
      <a:lvl2pPr marL="798390" indent="-225389" algn="l" rtl="0" eaLnBrk="1" fontAlgn="base" hangingPunct="1">
        <a:spcBef>
          <a:spcPts val="300"/>
        </a:spcBef>
        <a:spcAft>
          <a:spcPct val="0"/>
        </a:spcAft>
        <a:buClr>
          <a:srgbClr val="AFBC22"/>
        </a:buClr>
        <a:buFont typeface="Calibri" pitchFamily="34" charset="0"/>
        <a:buChar char="–"/>
        <a:tabLst/>
        <a:defRPr sz="2400">
          <a:solidFill>
            <a:srgbClr val="594F3D"/>
          </a:solidFill>
          <a:latin typeface="Calibri" pitchFamily="34" charset="0"/>
          <a:ea typeface="MS PGothic" pitchFamily="34" charset="-128"/>
          <a:cs typeface="Arial" charset="0"/>
        </a:defRPr>
      </a:lvl2pPr>
      <a:lvl3pPr marL="1255521" indent="-166662" algn="l" rtl="0" eaLnBrk="1" fontAlgn="base" hangingPunct="1">
        <a:spcBef>
          <a:spcPts val="0"/>
        </a:spcBef>
        <a:spcAft>
          <a:spcPct val="0"/>
        </a:spcAft>
        <a:buClr>
          <a:srgbClr val="AFBC22"/>
        </a:buClr>
        <a:buFont typeface="Trebuchet MS" pitchFamily="34" charset="0"/>
        <a:buChar char="▫"/>
        <a:tabLst/>
        <a:defRPr sz="2000">
          <a:solidFill>
            <a:srgbClr val="594F3D"/>
          </a:solidFill>
          <a:latin typeface="Calibri" pitchFamily="34" charset="0"/>
          <a:ea typeface="MS PGothic" pitchFamily="34" charset="-128"/>
          <a:cs typeface="Arial" charset="0"/>
        </a:defRPr>
      </a:lvl3pPr>
      <a:lvl4pPr marL="1599954" indent="-228564"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4pPr>
      <a:lvl5pPr marL="2057085" indent="-228564"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5pPr>
      <a:lvl6pPr marL="2514215" indent="-228564"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6pPr>
      <a:lvl7pPr marL="2971344" indent="-228564"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7pPr>
      <a:lvl8pPr marL="3428475" indent="-228564"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8pPr>
      <a:lvl9pPr marL="3885603" indent="-228564"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1">
            <a:alpha val="14902"/>
          </a:schemeClr>
        </a:solidFill>
        <a:effectLst/>
      </p:bgPr>
    </p:bg>
    <p:spTree>
      <p:nvGrpSpPr>
        <p:cNvPr id="1" name=""/>
        <p:cNvGrpSpPr/>
        <p:nvPr/>
      </p:nvGrpSpPr>
      <p:grpSpPr>
        <a:xfrm>
          <a:off x="0" y="0"/>
          <a:ext cx="0" cy="0"/>
          <a:chOff x="0" y="0"/>
          <a:chExt cx="0" cy="0"/>
        </a:xfrm>
      </p:grpSpPr>
      <p:pic>
        <p:nvPicPr>
          <p:cNvPr id="6" name="Picture 5" descr="template_final.jpg"/>
          <p:cNvPicPr>
            <a:picLocks noChangeAspect="1"/>
          </p:cNvPicPr>
          <p:nvPr/>
        </p:nvPicPr>
        <p:blipFill>
          <a:blip r:embed="rId3" cstate="print"/>
          <a:stretch>
            <a:fillRect/>
          </a:stretch>
        </p:blipFill>
        <p:spPr>
          <a:xfrm>
            <a:off x="0" y="0"/>
            <a:ext cx="9144000" cy="6858000"/>
          </a:xfrm>
          <a:prstGeom prst="rect">
            <a:avLst/>
          </a:prstGeom>
        </p:spPr>
      </p:pic>
      <p:sp>
        <p:nvSpPr>
          <p:cNvPr id="19459" name="Rectangle 2"/>
          <p:cNvSpPr>
            <a:spLocks noGrp="1" noChangeArrowheads="1"/>
          </p:cNvSpPr>
          <p:nvPr>
            <p:ph type="body" idx="1"/>
          </p:nvPr>
        </p:nvSpPr>
        <p:spPr bwMode="auto">
          <a:xfrm>
            <a:off x="374649" y="950686"/>
            <a:ext cx="8638721" cy="53630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46892" name="Rectangle 12"/>
          <p:cNvSpPr>
            <a:spLocks noGrp="1" noChangeArrowheads="1"/>
          </p:cNvSpPr>
          <p:nvPr>
            <p:ph type="sldNum" sz="quarter" idx="4"/>
          </p:nvPr>
        </p:nvSpPr>
        <p:spPr bwMode="auto">
          <a:xfrm>
            <a:off x="304800" y="6543582"/>
            <a:ext cx="169863" cy="168275"/>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spAutoFit/>
          </a:bodyPr>
          <a:lstStyle>
            <a:lvl1pPr algn="ctr" eaLnBrk="0" hangingPunct="0">
              <a:defRPr sz="1100" b="1">
                <a:solidFill>
                  <a:schemeClr val="bg2"/>
                </a:solidFill>
                <a:latin typeface="Whitney-Medium"/>
                <a:ea typeface="ＭＳ Ｐゴシック" pitchFamily="-111" charset="-128"/>
                <a:cs typeface="Whitney-Medium"/>
              </a:defRPr>
            </a:lvl1pPr>
          </a:lstStyle>
          <a:p>
            <a:pPr fontAlgn="auto">
              <a:spcBef>
                <a:spcPts val="0"/>
              </a:spcBef>
              <a:spcAft>
                <a:spcPts val="0"/>
              </a:spcAft>
            </a:pPr>
            <a:fld id="{63DA09DB-3176-4648-B816-662AE55D9930}" type="slidenum">
              <a:rPr lang="en-US" smtClean="0">
                <a:solidFill>
                  <a:srgbClr val="BBB0A3"/>
                </a:solidFill>
              </a:rPr>
              <a:pPr fontAlgn="auto">
                <a:spcBef>
                  <a:spcPts val="0"/>
                </a:spcBef>
                <a:spcAft>
                  <a:spcPts val="0"/>
                </a:spcAft>
              </a:pPr>
              <a:t>‹#›</a:t>
            </a:fld>
            <a:endParaRPr lang="en-US">
              <a:solidFill>
                <a:srgbClr val="BBB0A3"/>
              </a:solidFill>
            </a:endParaRPr>
          </a:p>
        </p:txBody>
      </p:sp>
      <p:sp>
        <p:nvSpPr>
          <p:cNvPr id="19461" name="Rectangle 3"/>
          <p:cNvSpPr>
            <a:spLocks noGrp="1" noChangeArrowheads="1"/>
          </p:cNvSpPr>
          <p:nvPr>
            <p:ph type="title"/>
          </p:nvPr>
        </p:nvSpPr>
        <p:spPr bwMode="auto">
          <a:xfrm>
            <a:off x="368300" y="51174"/>
            <a:ext cx="8407400" cy="5651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575818862"/>
      </p:ext>
    </p:extLst>
  </p:cSld>
  <p:clrMap bg1="lt1" tx1="dk1" bg2="lt2" tx2="dk2" accent1="accent1" accent2="accent2" accent3="accent3" accent4="accent4" accent5="accent5" accent6="accent6" hlink="hlink" folHlink="folHlink"/>
  <p:sldLayoutIdLst>
    <p:sldLayoutId id="2147483724" r:id="rId1"/>
  </p:sldLayoutIdLst>
  <p:hf hdr="0" ftr="0" dt="0"/>
  <p:txStyles>
    <p:titleStyle>
      <a:lvl1pPr algn="l" rtl="0" eaLnBrk="1" fontAlgn="base" hangingPunct="1">
        <a:spcBef>
          <a:spcPct val="0"/>
        </a:spcBef>
        <a:spcAft>
          <a:spcPct val="0"/>
        </a:spcAft>
        <a:defRPr sz="3000" b="1">
          <a:solidFill>
            <a:srgbClr val="594F3D"/>
          </a:solidFill>
          <a:latin typeface="Calibri" pitchFamily="34" charset="0"/>
          <a:ea typeface="MS PGothic" pitchFamily="34" charset="-128"/>
          <a:cs typeface="Calibri" pitchFamily="34" charset="0"/>
        </a:defRPr>
      </a:lvl1pPr>
      <a:lvl2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2pPr>
      <a:lvl3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3pPr>
      <a:lvl4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4pPr>
      <a:lvl5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5pPr>
      <a:lvl6pPr marL="4572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6pPr>
      <a:lvl7pPr marL="9144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7pPr>
      <a:lvl8pPr marL="13716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8pPr>
      <a:lvl9pPr marL="18288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9pPr>
    </p:titleStyle>
    <p:bodyStyle>
      <a:lvl1pPr marL="282575" indent="-282575" algn="l" rtl="0" eaLnBrk="1" fontAlgn="base" hangingPunct="1">
        <a:lnSpc>
          <a:spcPct val="85000"/>
        </a:lnSpc>
        <a:spcBef>
          <a:spcPts val="1200"/>
        </a:spcBef>
        <a:spcAft>
          <a:spcPct val="0"/>
        </a:spcAft>
        <a:buClr>
          <a:srgbClr val="AFBC22"/>
        </a:buClr>
        <a:buChar char="•"/>
        <a:defRPr sz="2800">
          <a:solidFill>
            <a:srgbClr val="594F3D"/>
          </a:solidFill>
          <a:latin typeface="Calibri" pitchFamily="34" charset="0"/>
          <a:ea typeface="MS PGothic" pitchFamily="34" charset="-128"/>
          <a:cs typeface="Arial" charset="0"/>
        </a:defRPr>
      </a:lvl1pPr>
      <a:lvl2pPr marL="798513" indent="-225425" algn="l" rtl="0" eaLnBrk="1" fontAlgn="base" hangingPunct="1">
        <a:spcBef>
          <a:spcPts val="300"/>
        </a:spcBef>
        <a:spcAft>
          <a:spcPct val="0"/>
        </a:spcAft>
        <a:buClr>
          <a:srgbClr val="AFBC22"/>
        </a:buClr>
        <a:buFont typeface="Calibri" pitchFamily="34" charset="0"/>
        <a:buChar char="–"/>
        <a:tabLst/>
        <a:defRPr sz="2400">
          <a:solidFill>
            <a:srgbClr val="594F3D"/>
          </a:solidFill>
          <a:latin typeface="Calibri" pitchFamily="34" charset="0"/>
          <a:ea typeface="MS PGothic" pitchFamily="34" charset="-128"/>
          <a:cs typeface="Arial" charset="0"/>
        </a:defRPr>
      </a:lvl2pPr>
      <a:lvl3pPr marL="1255713" indent="-166688" algn="l" rtl="0" eaLnBrk="1" fontAlgn="base" hangingPunct="1">
        <a:spcBef>
          <a:spcPts val="0"/>
        </a:spcBef>
        <a:spcAft>
          <a:spcPct val="0"/>
        </a:spcAft>
        <a:buClr>
          <a:srgbClr val="AFBC22"/>
        </a:buClr>
        <a:buFont typeface="Trebuchet MS" pitchFamily="34" charset="0"/>
        <a:buChar char="▫"/>
        <a:tabLst/>
        <a:defRPr sz="2000">
          <a:solidFill>
            <a:srgbClr val="594F3D"/>
          </a:solidFill>
          <a:latin typeface="Calibri" pitchFamily="34" charset="0"/>
          <a:ea typeface="MS PGothic" pitchFamily="34" charset="-128"/>
          <a:cs typeface="Arial" charset="0"/>
        </a:defRPr>
      </a:lvl3pPr>
      <a:lvl4pPr marL="16002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4pPr>
      <a:lvl5pPr marL="20574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5pPr>
      <a:lvl6pPr marL="25146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6pPr>
      <a:lvl7pPr marL="29718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7pPr>
      <a:lvl8pPr marL="34290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8pPr>
      <a:lvl9pPr marL="38862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1">
            <a:alpha val="14902"/>
          </a:schemeClr>
        </a:solidFill>
        <a:effectLst/>
      </p:bgPr>
    </p:bg>
    <p:spTree>
      <p:nvGrpSpPr>
        <p:cNvPr id="1" name=""/>
        <p:cNvGrpSpPr/>
        <p:nvPr/>
      </p:nvGrpSpPr>
      <p:grpSpPr>
        <a:xfrm>
          <a:off x="0" y="0"/>
          <a:ext cx="0" cy="0"/>
          <a:chOff x="0" y="0"/>
          <a:chExt cx="0" cy="0"/>
        </a:xfrm>
      </p:grpSpPr>
      <p:pic>
        <p:nvPicPr>
          <p:cNvPr id="6" name="Picture 5" descr="template_final.jpg"/>
          <p:cNvPicPr>
            <a:picLocks noChangeAspect="1"/>
          </p:cNvPicPr>
          <p:nvPr/>
        </p:nvPicPr>
        <p:blipFill>
          <a:blip r:embed="rId4" cstate="email"/>
          <a:stretch>
            <a:fillRect/>
          </a:stretch>
        </p:blipFill>
        <p:spPr>
          <a:xfrm>
            <a:off x="0" y="0"/>
            <a:ext cx="9144000" cy="6858000"/>
          </a:xfrm>
          <a:prstGeom prst="rect">
            <a:avLst/>
          </a:prstGeom>
        </p:spPr>
      </p:pic>
      <p:sp>
        <p:nvSpPr>
          <p:cNvPr id="19459" name="Rectangle 2"/>
          <p:cNvSpPr>
            <a:spLocks noGrp="1" noChangeArrowheads="1"/>
          </p:cNvSpPr>
          <p:nvPr>
            <p:ph type="body" idx="1"/>
          </p:nvPr>
        </p:nvSpPr>
        <p:spPr bwMode="auto">
          <a:xfrm>
            <a:off x="374649" y="950686"/>
            <a:ext cx="8638721" cy="53630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46892" name="Rectangle 12"/>
          <p:cNvSpPr>
            <a:spLocks noGrp="1" noChangeArrowheads="1"/>
          </p:cNvSpPr>
          <p:nvPr>
            <p:ph type="sldNum" sz="quarter" idx="4"/>
          </p:nvPr>
        </p:nvSpPr>
        <p:spPr bwMode="auto">
          <a:xfrm>
            <a:off x="304800" y="6543582"/>
            <a:ext cx="169863" cy="168275"/>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spAutoFit/>
          </a:bodyPr>
          <a:lstStyle>
            <a:lvl1pPr algn="ctr" eaLnBrk="0" hangingPunct="0">
              <a:defRPr sz="1100" b="1">
                <a:solidFill>
                  <a:schemeClr val="bg2"/>
                </a:solidFill>
                <a:latin typeface="Whitney-Medium"/>
                <a:ea typeface="ＭＳ Ｐゴシック" pitchFamily="-111" charset="-128"/>
                <a:cs typeface="Whitney-Medium"/>
              </a:defRPr>
            </a:lvl1pPr>
          </a:lstStyle>
          <a:p>
            <a:pPr fontAlgn="auto">
              <a:spcBef>
                <a:spcPts val="0"/>
              </a:spcBef>
              <a:spcAft>
                <a:spcPts val="0"/>
              </a:spcAft>
            </a:pPr>
            <a:fld id="{79DBB7D2-BFD2-4DB4-BA6C-B369F3B7CB77}" type="slidenum">
              <a:rPr lang="en-US" smtClean="0">
                <a:solidFill>
                  <a:srgbClr val="BBB0A3"/>
                </a:solidFill>
              </a:rPr>
              <a:pPr fontAlgn="auto">
                <a:spcBef>
                  <a:spcPts val="0"/>
                </a:spcBef>
                <a:spcAft>
                  <a:spcPts val="0"/>
                </a:spcAft>
              </a:pPr>
              <a:t>‹#›</a:t>
            </a:fld>
            <a:endParaRPr lang="en-US">
              <a:solidFill>
                <a:srgbClr val="BBB0A3"/>
              </a:solidFill>
            </a:endParaRPr>
          </a:p>
        </p:txBody>
      </p:sp>
      <p:sp>
        <p:nvSpPr>
          <p:cNvPr id="19461" name="Rectangle 3"/>
          <p:cNvSpPr>
            <a:spLocks noGrp="1" noChangeArrowheads="1"/>
          </p:cNvSpPr>
          <p:nvPr>
            <p:ph type="title"/>
          </p:nvPr>
        </p:nvSpPr>
        <p:spPr bwMode="auto">
          <a:xfrm>
            <a:off x="368300" y="51174"/>
            <a:ext cx="8407400" cy="5651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32469552"/>
      </p:ext>
    </p:extLst>
  </p:cSld>
  <p:clrMap bg1="lt1" tx1="dk1" bg2="lt2" tx2="dk2" accent1="accent1" accent2="accent2" accent3="accent3" accent4="accent4" accent5="accent5" accent6="accent6" hlink="hlink" folHlink="folHlink"/>
  <p:sldLayoutIdLst>
    <p:sldLayoutId id="2147483759" r:id="rId1"/>
    <p:sldLayoutId id="2147483760" r:id="rId2"/>
  </p:sldLayoutIdLst>
  <p:txStyles>
    <p:titleStyle>
      <a:lvl1pPr algn="l" rtl="0" eaLnBrk="1" fontAlgn="base" hangingPunct="1">
        <a:spcBef>
          <a:spcPct val="0"/>
        </a:spcBef>
        <a:spcAft>
          <a:spcPct val="0"/>
        </a:spcAft>
        <a:defRPr sz="3000" b="1">
          <a:solidFill>
            <a:srgbClr val="594F3D"/>
          </a:solidFill>
          <a:latin typeface="Calibri" pitchFamily="34" charset="0"/>
          <a:ea typeface="MS PGothic" pitchFamily="34" charset="-128"/>
          <a:cs typeface="Calibri" pitchFamily="34" charset="0"/>
        </a:defRPr>
      </a:lvl1pPr>
      <a:lvl2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2pPr>
      <a:lvl3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3pPr>
      <a:lvl4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4pPr>
      <a:lvl5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5pPr>
      <a:lvl6pPr marL="4572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6pPr>
      <a:lvl7pPr marL="9144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7pPr>
      <a:lvl8pPr marL="13716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8pPr>
      <a:lvl9pPr marL="18288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9pPr>
    </p:titleStyle>
    <p:bodyStyle>
      <a:lvl1pPr marL="282575" indent="-282575" algn="l" rtl="0" eaLnBrk="1" fontAlgn="base" hangingPunct="1">
        <a:lnSpc>
          <a:spcPct val="85000"/>
        </a:lnSpc>
        <a:spcBef>
          <a:spcPts val="1200"/>
        </a:spcBef>
        <a:spcAft>
          <a:spcPct val="0"/>
        </a:spcAft>
        <a:buClr>
          <a:srgbClr val="AFBC22"/>
        </a:buClr>
        <a:buChar char="•"/>
        <a:defRPr sz="2800">
          <a:solidFill>
            <a:srgbClr val="594F3D"/>
          </a:solidFill>
          <a:latin typeface="Calibri" pitchFamily="34" charset="0"/>
          <a:ea typeface="MS PGothic" pitchFamily="34" charset="-128"/>
          <a:cs typeface="Arial" charset="0"/>
        </a:defRPr>
      </a:lvl1pPr>
      <a:lvl2pPr marL="798513" indent="-225425" algn="l" rtl="0" eaLnBrk="1" fontAlgn="base" hangingPunct="1">
        <a:spcBef>
          <a:spcPts val="300"/>
        </a:spcBef>
        <a:spcAft>
          <a:spcPct val="0"/>
        </a:spcAft>
        <a:buClr>
          <a:srgbClr val="AFBC22"/>
        </a:buClr>
        <a:buFont typeface="Calibri" pitchFamily="34" charset="0"/>
        <a:buChar char="–"/>
        <a:tabLst/>
        <a:defRPr sz="2400">
          <a:solidFill>
            <a:srgbClr val="594F3D"/>
          </a:solidFill>
          <a:latin typeface="Calibri" pitchFamily="34" charset="0"/>
          <a:ea typeface="MS PGothic" pitchFamily="34" charset="-128"/>
          <a:cs typeface="Arial" charset="0"/>
        </a:defRPr>
      </a:lvl2pPr>
      <a:lvl3pPr marL="1255713" indent="-166688" algn="l" rtl="0" eaLnBrk="1" fontAlgn="base" hangingPunct="1">
        <a:spcBef>
          <a:spcPts val="0"/>
        </a:spcBef>
        <a:spcAft>
          <a:spcPct val="0"/>
        </a:spcAft>
        <a:buClr>
          <a:srgbClr val="AFBC22"/>
        </a:buClr>
        <a:buFont typeface="Trebuchet MS" pitchFamily="34" charset="0"/>
        <a:buChar char="▫"/>
        <a:tabLst/>
        <a:defRPr sz="2000">
          <a:solidFill>
            <a:srgbClr val="594F3D"/>
          </a:solidFill>
          <a:latin typeface="Calibri" pitchFamily="34" charset="0"/>
          <a:ea typeface="MS PGothic" pitchFamily="34" charset="-128"/>
          <a:cs typeface="Arial" charset="0"/>
        </a:defRPr>
      </a:lvl3pPr>
      <a:lvl4pPr marL="16002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4pPr>
      <a:lvl5pPr marL="20574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5pPr>
      <a:lvl6pPr marL="25146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6pPr>
      <a:lvl7pPr marL="29718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7pPr>
      <a:lvl8pPr marL="34290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8pPr>
      <a:lvl9pPr marL="38862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30188" y="625475"/>
            <a:ext cx="8683625" cy="6092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7" name="Rectangle 3"/>
          <p:cNvSpPr>
            <a:spLocks noGrp="1" noChangeArrowheads="1"/>
          </p:cNvSpPr>
          <p:nvPr>
            <p:ph type="title"/>
          </p:nvPr>
        </p:nvSpPr>
        <p:spPr bwMode="auto">
          <a:xfrm>
            <a:off x="230188" y="0"/>
            <a:ext cx="8683625" cy="5191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a:p>
        </p:txBody>
      </p:sp>
      <p:sp>
        <p:nvSpPr>
          <p:cNvPr id="1146892" name="Rectangle 12"/>
          <p:cNvSpPr>
            <a:spLocks noGrp="1" noChangeArrowheads="1"/>
          </p:cNvSpPr>
          <p:nvPr>
            <p:ph type="sldNum" sz="quarter" idx="4"/>
          </p:nvPr>
        </p:nvSpPr>
        <p:spPr bwMode="auto">
          <a:xfrm>
            <a:off x="228600" y="6367463"/>
            <a:ext cx="192088" cy="138112"/>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spAutoFit/>
          </a:bodyPr>
          <a:lstStyle>
            <a:lvl1pPr eaLnBrk="0" hangingPunct="0">
              <a:spcBef>
                <a:spcPct val="0"/>
              </a:spcBef>
              <a:buFontTx/>
              <a:buNone/>
              <a:defRPr sz="900" b="1">
                <a:solidFill>
                  <a:schemeClr val="bg2"/>
                </a:solidFill>
                <a:latin typeface="Tahoma" pitchFamily="-105" charset="0"/>
                <a:ea typeface="Tahoma" pitchFamily="-105" charset="0"/>
                <a:cs typeface="Tahoma" pitchFamily="-105" charset="0"/>
              </a:defRPr>
            </a:lvl1pPr>
          </a:lstStyle>
          <a:p>
            <a:pPr fontAlgn="auto">
              <a:spcAft>
                <a:spcPts val="0"/>
              </a:spcAft>
            </a:pPr>
            <a:fld id="{A24DC596-CC1D-AB46-9A71-3DBABE1072B9}" type="slidenum">
              <a:rPr lang="en-US">
                <a:solidFill>
                  <a:srgbClr val="BBB0A3"/>
                </a:solidFill>
              </a:rPr>
              <a:pPr fontAlgn="auto">
                <a:spcAft>
                  <a:spcPts val="0"/>
                </a:spcAft>
              </a:pPr>
              <a:t>‹#›</a:t>
            </a:fld>
            <a:endParaRPr lang="en-US" dirty="0">
              <a:solidFill>
                <a:srgbClr val="BBB0A3"/>
              </a:solidFill>
            </a:endParaRPr>
          </a:p>
        </p:txBody>
      </p:sp>
      <p:sp>
        <p:nvSpPr>
          <p:cNvPr id="1146894" name="Rectangle 14"/>
          <p:cNvSpPr>
            <a:spLocks noChangeArrowheads="1"/>
          </p:cNvSpPr>
          <p:nvPr/>
        </p:nvSpPr>
        <p:spPr bwMode="auto">
          <a:xfrm>
            <a:off x="0" y="6781800"/>
            <a:ext cx="9144000" cy="76200"/>
          </a:xfrm>
          <a:prstGeom prst="rect">
            <a:avLst/>
          </a:prstGeom>
          <a:solidFill>
            <a:srgbClr val="9FB223"/>
          </a:solidFill>
          <a:ln w="9525">
            <a:noFill/>
            <a:miter lim="800000"/>
            <a:headEnd/>
            <a:tailEnd/>
          </a:ln>
          <a:effectLst/>
        </p:spPr>
        <p:txBody>
          <a:bodyPr wrap="none" anchor="ctr">
            <a:prstTxWarp prst="textNoShape">
              <a:avLst/>
            </a:prstTxWarp>
          </a:bodyPr>
          <a:lstStyle/>
          <a:p>
            <a:pPr fontAlgn="auto">
              <a:spcBef>
                <a:spcPts val="0"/>
              </a:spcBef>
              <a:spcAft>
                <a:spcPts val="0"/>
              </a:spcAft>
            </a:pPr>
            <a:endParaRPr lang="en-US" sz="1800" dirty="0">
              <a:solidFill>
                <a:srgbClr val="695E49"/>
              </a:solidFill>
              <a:latin typeface="Trebuchet MS"/>
              <a:ea typeface="MS PGothic"/>
              <a:cs typeface="Arial"/>
            </a:endParaRPr>
          </a:p>
        </p:txBody>
      </p:sp>
      <p:sp>
        <p:nvSpPr>
          <p:cNvPr id="8" name="Rectangle 5"/>
          <p:cNvSpPr>
            <a:spLocks noGrp="1" noChangeArrowheads="1"/>
          </p:cNvSpPr>
          <p:nvPr>
            <p:ph type="dt" sz="half" idx="2"/>
          </p:nvPr>
        </p:nvSpPr>
        <p:spPr bwMode="auto">
          <a:xfrm>
            <a:off x="142875" y="6562725"/>
            <a:ext cx="2876550" cy="200025"/>
          </a:xfrm>
          <a:prstGeom prst="rect">
            <a:avLst/>
          </a:prstGeom>
          <a:ln>
            <a:miter lim="800000"/>
            <a:headEnd/>
            <a:tailEnd/>
          </a:ln>
        </p:spPr>
        <p:txBody>
          <a:bodyPr vert="horz" wrap="square" lIns="91429" tIns="45714" rIns="91429" bIns="45714" numCol="1" anchor="t" anchorCtr="0" compatLnSpc="1">
            <a:prstTxWarp prst="textNoShape">
              <a:avLst/>
            </a:prstTxWarp>
            <a:spAutoFit/>
          </a:bodyPr>
          <a:lstStyle>
            <a:lvl1pPr algn="l" eaLnBrk="0" hangingPunct="0">
              <a:spcBef>
                <a:spcPct val="0"/>
              </a:spcBef>
              <a:buFontTx/>
              <a:buNone/>
              <a:defRPr sz="700">
                <a:solidFill>
                  <a:srgbClr val="695E49"/>
                </a:solidFill>
                <a:latin typeface="Tahoma" pitchFamily="-105" charset="0"/>
                <a:ea typeface="Tahoma" pitchFamily="-105" charset="0"/>
                <a:cs typeface="Tahoma" pitchFamily="-105" charset="0"/>
              </a:defRPr>
            </a:lvl1pPr>
          </a:lstStyle>
          <a:p>
            <a:pPr fontAlgn="auto">
              <a:spcAft>
                <a:spcPts val="0"/>
              </a:spcAft>
            </a:pPr>
            <a:endParaRPr lang="en-US" dirty="0"/>
          </a:p>
        </p:txBody>
      </p:sp>
      <p:pic>
        <p:nvPicPr>
          <p:cNvPr id="1031" name="Picture 8" descr="ancestrycom_logo.jpg"/>
          <p:cNvPicPr>
            <a:picLocks noChangeAspect="1"/>
          </p:cNvPicPr>
          <p:nvPr/>
        </p:nvPicPr>
        <p:blipFill>
          <a:blip r:embed="rId14" cstate="print"/>
          <a:srcRect/>
          <a:stretch>
            <a:fillRect/>
          </a:stretch>
        </p:blipFill>
        <p:spPr bwMode="auto">
          <a:xfrm>
            <a:off x="6938963" y="6313488"/>
            <a:ext cx="1895475" cy="268287"/>
          </a:xfrm>
          <a:prstGeom prst="rect">
            <a:avLst/>
          </a:prstGeom>
          <a:noFill/>
          <a:ln w="9525">
            <a:noFill/>
            <a:miter lim="800000"/>
            <a:headEnd/>
            <a:tailEnd/>
          </a:ln>
        </p:spPr>
      </p:pic>
      <p:cxnSp>
        <p:nvCxnSpPr>
          <p:cNvPr id="13" name="Straight Connector 12"/>
          <p:cNvCxnSpPr/>
          <p:nvPr/>
        </p:nvCxnSpPr>
        <p:spPr bwMode="auto">
          <a:xfrm>
            <a:off x="223838" y="581025"/>
            <a:ext cx="8689975" cy="1588"/>
          </a:xfrm>
          <a:prstGeom prst="line">
            <a:avLst/>
          </a:prstGeom>
          <a:ln>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4966527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ftr="0" dt="0"/>
  <p:txStyles>
    <p:titleStyle>
      <a:lvl1pPr algn="l" rtl="0" eaLnBrk="1" fontAlgn="base" hangingPunct="1">
        <a:spcBef>
          <a:spcPct val="0"/>
        </a:spcBef>
        <a:spcAft>
          <a:spcPct val="0"/>
        </a:spcAft>
        <a:defRPr sz="2800">
          <a:solidFill>
            <a:schemeClr val="accent1"/>
          </a:solidFill>
          <a:latin typeface="Georgia"/>
          <a:ea typeface="+mj-ea"/>
          <a:cs typeface="Georgia"/>
        </a:defRPr>
      </a:lvl1pPr>
      <a:lvl2pPr algn="l" rtl="0" eaLnBrk="1" fontAlgn="base" hangingPunct="1">
        <a:spcBef>
          <a:spcPct val="0"/>
        </a:spcBef>
        <a:spcAft>
          <a:spcPct val="0"/>
        </a:spcAft>
        <a:defRPr sz="2800">
          <a:solidFill>
            <a:schemeClr val="accent1"/>
          </a:solidFill>
          <a:latin typeface="Georgia" pitchFamily="-111" charset="0"/>
          <a:ea typeface="MS PGothic" pitchFamily="34" charset="-128"/>
          <a:cs typeface="Arial" pitchFamily="34" charset="0"/>
        </a:defRPr>
      </a:lvl2pPr>
      <a:lvl3pPr algn="l" rtl="0" eaLnBrk="1" fontAlgn="base" hangingPunct="1">
        <a:spcBef>
          <a:spcPct val="0"/>
        </a:spcBef>
        <a:spcAft>
          <a:spcPct val="0"/>
        </a:spcAft>
        <a:defRPr sz="2800">
          <a:solidFill>
            <a:schemeClr val="accent1"/>
          </a:solidFill>
          <a:latin typeface="Georgia" pitchFamily="-111" charset="0"/>
          <a:ea typeface="MS PGothic" pitchFamily="34" charset="-128"/>
          <a:cs typeface="Arial" pitchFamily="34" charset="0"/>
        </a:defRPr>
      </a:lvl3pPr>
      <a:lvl4pPr algn="l" rtl="0" eaLnBrk="1" fontAlgn="base" hangingPunct="1">
        <a:spcBef>
          <a:spcPct val="0"/>
        </a:spcBef>
        <a:spcAft>
          <a:spcPct val="0"/>
        </a:spcAft>
        <a:defRPr sz="2800">
          <a:solidFill>
            <a:schemeClr val="accent1"/>
          </a:solidFill>
          <a:latin typeface="Georgia" pitchFamily="-111" charset="0"/>
          <a:ea typeface="MS PGothic" pitchFamily="34" charset="-128"/>
          <a:cs typeface="Arial" pitchFamily="34" charset="0"/>
        </a:defRPr>
      </a:lvl4pPr>
      <a:lvl5pPr algn="l" rtl="0" eaLnBrk="1" fontAlgn="base" hangingPunct="1">
        <a:spcBef>
          <a:spcPct val="0"/>
        </a:spcBef>
        <a:spcAft>
          <a:spcPct val="0"/>
        </a:spcAft>
        <a:defRPr sz="2800">
          <a:solidFill>
            <a:schemeClr val="accent1"/>
          </a:solidFill>
          <a:latin typeface="Georgia" pitchFamily="-111" charset="0"/>
          <a:ea typeface="MS PGothic" pitchFamily="34" charset="-128"/>
          <a:cs typeface="Arial" pitchFamily="34" charset="0"/>
        </a:defRPr>
      </a:lvl5pPr>
      <a:lvl6pPr marL="4572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6pPr>
      <a:lvl7pPr marL="9144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7pPr>
      <a:lvl8pPr marL="13716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8pPr>
      <a:lvl9pPr marL="18288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9pPr>
    </p:titleStyle>
    <p:bodyStyle>
      <a:lvl1pPr marL="346075" indent="-346075" algn="l" rtl="0" eaLnBrk="1" fontAlgn="base" hangingPunct="1">
        <a:spcBef>
          <a:spcPct val="20000"/>
        </a:spcBef>
        <a:spcAft>
          <a:spcPct val="0"/>
        </a:spcAft>
        <a:buClr>
          <a:srgbClr val="AFBC22"/>
        </a:buClr>
        <a:buSzPct val="75000"/>
        <a:defRPr sz="2400">
          <a:solidFill>
            <a:schemeClr val="tx1"/>
          </a:solidFill>
          <a:latin typeface="Tahoma"/>
          <a:ea typeface="+mn-ea"/>
          <a:cs typeface="Tahoma"/>
        </a:defRPr>
      </a:lvl1pPr>
      <a:lvl2pPr marL="692150" indent="-231775" algn="l" rtl="0" eaLnBrk="1" fontAlgn="base" hangingPunct="1">
        <a:spcBef>
          <a:spcPct val="20000"/>
        </a:spcBef>
        <a:spcAft>
          <a:spcPct val="0"/>
        </a:spcAft>
        <a:buClr>
          <a:srgbClr val="AFBC22"/>
        </a:buClr>
        <a:buChar char="•"/>
        <a:defRPr sz="2000">
          <a:solidFill>
            <a:schemeClr val="tx1"/>
          </a:solidFill>
          <a:latin typeface="Tahoma"/>
          <a:ea typeface="+mn-ea"/>
          <a:cs typeface="Tahoma"/>
        </a:defRPr>
      </a:lvl2pPr>
      <a:lvl3pPr marL="1028700" indent="-222250" algn="l" rtl="0" eaLnBrk="1" fontAlgn="base" hangingPunct="1">
        <a:spcBef>
          <a:spcPct val="20000"/>
        </a:spcBef>
        <a:spcAft>
          <a:spcPct val="0"/>
        </a:spcAft>
        <a:buClr>
          <a:srgbClr val="AFBC22"/>
        </a:buClr>
        <a:buFont typeface="Trebuchet MS" pitchFamily="-105" charset="0"/>
        <a:buChar char="−"/>
        <a:defRPr>
          <a:solidFill>
            <a:schemeClr val="tx1"/>
          </a:solidFill>
          <a:latin typeface="Tahoma"/>
          <a:ea typeface="+mn-ea"/>
          <a:cs typeface="Tahoma"/>
        </a:defRPr>
      </a:lvl3pPr>
      <a:lvl4pPr marL="1600200" indent="-228600" algn="l" rtl="0" eaLnBrk="1" fontAlgn="base" hangingPunct="1">
        <a:spcBef>
          <a:spcPct val="20000"/>
        </a:spcBef>
        <a:spcAft>
          <a:spcPct val="0"/>
        </a:spcAft>
        <a:buClr>
          <a:srgbClr val="AFBC22"/>
        </a:buClr>
        <a:buFont typeface="Trebuchet MS" pitchFamily="-105" charset="0"/>
        <a:buChar char="−"/>
        <a:defRPr>
          <a:solidFill>
            <a:schemeClr val="tx1"/>
          </a:solidFill>
          <a:latin typeface="Tahoma"/>
          <a:ea typeface="+mn-ea"/>
          <a:cs typeface="Tahoma"/>
        </a:defRPr>
      </a:lvl4pPr>
      <a:lvl5pPr marL="2057400" indent="-228600" algn="l" rtl="0" eaLnBrk="1" fontAlgn="base" hangingPunct="1">
        <a:spcBef>
          <a:spcPct val="20000"/>
        </a:spcBef>
        <a:spcAft>
          <a:spcPct val="0"/>
        </a:spcAft>
        <a:buClr>
          <a:srgbClr val="AFBC22"/>
        </a:buClr>
        <a:buFont typeface="Trebuchet MS" pitchFamily="-105" charset="0"/>
        <a:buChar char="−"/>
        <a:defRPr>
          <a:solidFill>
            <a:schemeClr val="tx1"/>
          </a:solidFill>
          <a:latin typeface="Tahoma"/>
          <a:ea typeface="+mn-ea"/>
          <a:cs typeface="Tahoma"/>
        </a:defRPr>
      </a:lvl5pPr>
      <a:lvl6pPr marL="25146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6pPr>
      <a:lvl7pPr marL="29718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7pPr>
      <a:lvl8pPr marL="34290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8pPr>
      <a:lvl9pPr marL="38862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arch.ancestry.com.au/search/db.aspx?dbid=60864"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search.ancestry.com/search/db.aspx?dbid=5378"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hyperlink" Target="mailto:bmercer@ancestry.com.au"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na.ancestry.com.a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home.ancestry.com/bet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ancestryau.custhelp.com/app/hom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ncestry.com.au/cs/offers/subscribe?sub=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titlerev.jpg"/>
          <p:cNvPicPr>
            <a:picLocks noChangeAspect="1"/>
          </p:cNvPicPr>
          <p:nvPr/>
        </p:nvPicPr>
        <p:blipFill>
          <a:blip r:embed="rId3" cstate="print"/>
          <a:srcRect/>
          <a:stretch>
            <a:fillRect/>
          </a:stretch>
        </p:blipFill>
        <p:spPr bwMode="auto">
          <a:xfrm>
            <a:off x="0" y="-32448"/>
            <a:ext cx="9187264" cy="6890448"/>
          </a:xfrm>
          <a:prstGeom prst="rect">
            <a:avLst/>
          </a:prstGeom>
          <a:noFill/>
          <a:ln w="9525">
            <a:noFill/>
            <a:miter lim="800000"/>
            <a:headEnd/>
            <a:tailEnd/>
          </a:ln>
        </p:spPr>
      </p:pic>
      <p:sp>
        <p:nvSpPr>
          <p:cNvPr id="5" name="TextBox 3"/>
          <p:cNvSpPr txBox="1">
            <a:spLocks noChangeArrowheads="1"/>
          </p:cNvSpPr>
          <p:nvPr/>
        </p:nvSpPr>
        <p:spPr bwMode="auto">
          <a:xfrm>
            <a:off x="-1886" y="3818890"/>
            <a:ext cx="9144000" cy="1077218"/>
          </a:xfrm>
          <a:prstGeom prst="rect">
            <a:avLst/>
          </a:prstGeom>
          <a:noFill/>
          <a:ln w="9525">
            <a:noFill/>
            <a:miter lim="800000"/>
            <a:headEnd/>
            <a:tailEnd/>
          </a:ln>
        </p:spPr>
        <p:txBody>
          <a:bodyPr wrap="square">
            <a:spAutoFit/>
          </a:bodyPr>
          <a:lstStyle/>
          <a:p>
            <a:pPr algn="ctr"/>
            <a:r>
              <a:rPr lang="en-AU" sz="3200" b="1" dirty="0">
                <a:solidFill>
                  <a:srgbClr val="594F3D"/>
                </a:solidFill>
                <a:latin typeface="Calibri" pitchFamily="34" charset="0"/>
              </a:rPr>
              <a:t>NSLA </a:t>
            </a:r>
            <a:r>
              <a:rPr lang="en-AU" sz="3200" b="1" dirty="0" smtClean="0">
                <a:solidFill>
                  <a:srgbClr val="594F3D"/>
                </a:solidFill>
                <a:latin typeface="Calibri" pitchFamily="34" charset="0"/>
              </a:rPr>
              <a:t>Heritage Forum – Digitisation </a:t>
            </a:r>
            <a:endParaRPr lang="en-US" sz="3200" b="1" dirty="0">
              <a:solidFill>
                <a:srgbClr val="594F3D"/>
              </a:solidFill>
              <a:latin typeface="Calibri" pitchFamily="34" charset="0"/>
            </a:endParaRPr>
          </a:p>
          <a:p>
            <a:pPr algn="ctr"/>
            <a:r>
              <a:rPr lang="en-US" sz="3200" b="1" dirty="0" smtClean="0">
                <a:solidFill>
                  <a:srgbClr val="594F3D"/>
                </a:solidFill>
                <a:latin typeface="Calibri" pitchFamily="34" charset="0"/>
              </a:rPr>
              <a:t>State Library of Queensland, 14</a:t>
            </a:r>
            <a:r>
              <a:rPr lang="en-US" sz="3200" b="1" baseline="30000" dirty="0" smtClean="0">
                <a:solidFill>
                  <a:srgbClr val="594F3D"/>
                </a:solidFill>
                <a:latin typeface="Calibri" pitchFamily="34" charset="0"/>
              </a:rPr>
              <a:t>th</a:t>
            </a:r>
            <a:r>
              <a:rPr lang="en-US" sz="3200" b="1" dirty="0" smtClean="0">
                <a:solidFill>
                  <a:srgbClr val="594F3D"/>
                </a:solidFill>
                <a:latin typeface="Calibri" pitchFamily="34" charset="0"/>
              </a:rPr>
              <a:t> </a:t>
            </a:r>
            <a:r>
              <a:rPr lang="en-US" sz="3200" b="1" dirty="0" smtClean="0">
                <a:solidFill>
                  <a:srgbClr val="594F3D"/>
                </a:solidFill>
                <a:latin typeface="Calibri" pitchFamily="34" charset="0"/>
              </a:rPr>
              <a:t>May </a:t>
            </a:r>
            <a:r>
              <a:rPr lang="en-US" sz="3200" b="1" dirty="0" smtClean="0">
                <a:solidFill>
                  <a:srgbClr val="594F3D"/>
                </a:solidFill>
                <a:latin typeface="Calibri" pitchFamily="34" charset="0"/>
              </a:rPr>
              <a:t>2015</a:t>
            </a:r>
            <a:endParaRPr lang="en-US" sz="3200" b="1" dirty="0">
              <a:solidFill>
                <a:srgbClr val="594F3D"/>
              </a:solidFill>
              <a:latin typeface="Calibri" pitchFamily="34" charset="0"/>
            </a:endParaRPr>
          </a:p>
        </p:txBody>
      </p:sp>
    </p:spTree>
    <p:extLst>
      <p:ext uri="{BB962C8B-B14F-4D97-AF65-F5344CB8AC3E}">
        <p14:creationId xmlns:p14="http://schemas.microsoft.com/office/powerpoint/2010/main" val="3082077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Digitisation</a:t>
            </a:r>
            <a:r>
              <a:rPr lang="en-US" dirty="0" smtClean="0"/>
              <a:t> – Access benefits</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10</a:t>
            </a:fld>
            <a:endParaRPr lang="en-US" dirty="0">
              <a:solidFill>
                <a:srgbClr val="BBB0A3"/>
              </a:solidFill>
            </a:endParaRPr>
          </a:p>
        </p:txBody>
      </p:sp>
      <p:sp>
        <p:nvSpPr>
          <p:cNvPr id="7" name="Content Placeholder 2"/>
          <p:cNvSpPr>
            <a:spLocks noGrp="1"/>
          </p:cNvSpPr>
          <p:nvPr>
            <p:ph idx="1"/>
          </p:nvPr>
        </p:nvSpPr>
        <p:spPr>
          <a:xfrm>
            <a:off x="474663" y="1153402"/>
            <a:ext cx="8394701" cy="5136562"/>
          </a:xfrm>
        </p:spPr>
        <p:txBody>
          <a:bodyPr>
            <a:noAutofit/>
          </a:bodyPr>
          <a:lstStyle/>
          <a:p>
            <a:pPr marL="571500" lvl="1" indent="-457200">
              <a:spcAft>
                <a:spcPts val="600"/>
              </a:spcAft>
              <a:buFont typeface="Courier New" panose="02070309020205020404" pitchFamily="49" charset="0"/>
              <a:buChar char="o"/>
            </a:pPr>
            <a:r>
              <a:rPr lang="en-AU" sz="2800" dirty="0" smtClean="0"/>
              <a:t>Access to millions of members </a:t>
            </a:r>
            <a:r>
              <a:rPr lang="en-AU" sz="2800" dirty="0"/>
              <a:t>internationally. Ancestry is the world’s largest online family history resource with 2.1 million </a:t>
            </a:r>
            <a:r>
              <a:rPr lang="en-AU" sz="2800" dirty="0" smtClean="0"/>
              <a:t>subscribers</a:t>
            </a:r>
          </a:p>
          <a:p>
            <a:pPr marL="571500" lvl="1" indent="-457200">
              <a:spcAft>
                <a:spcPts val="600"/>
              </a:spcAft>
              <a:buFont typeface="Courier New" panose="02070309020205020404" pitchFamily="49" charset="0"/>
              <a:buChar char="o"/>
            </a:pPr>
            <a:r>
              <a:rPr lang="en-AU" sz="2800" dirty="0" smtClean="0"/>
              <a:t>Access to the digitised collections via the Library edition free to the community in library and archive reading rooms. </a:t>
            </a:r>
            <a:r>
              <a:rPr lang="en-AU" sz="2800" dirty="0"/>
              <a:t>Public library network is </a:t>
            </a:r>
            <a:r>
              <a:rPr lang="en-AU" sz="2800" dirty="0" smtClean="0"/>
              <a:t>effective </a:t>
            </a:r>
            <a:r>
              <a:rPr lang="en-AU" sz="2800" dirty="0"/>
              <a:t>delivery mechanism to state and local </a:t>
            </a:r>
            <a:r>
              <a:rPr lang="en-AU" sz="2800" dirty="0" smtClean="0"/>
              <a:t>communities</a:t>
            </a:r>
          </a:p>
          <a:p>
            <a:pPr marL="571500" lvl="1" indent="-457200">
              <a:spcAft>
                <a:spcPts val="600"/>
              </a:spcAft>
              <a:buFont typeface="Courier New" panose="02070309020205020404" pitchFamily="49" charset="0"/>
              <a:buChar char="o"/>
            </a:pPr>
            <a:r>
              <a:rPr lang="en-AU" sz="2800" dirty="0" smtClean="0"/>
              <a:t>Our recent projects with National Archives of Australia and Public Records Office Victoria included provision of Ancestry subscriptions to all state and local reading rooms. </a:t>
            </a:r>
          </a:p>
        </p:txBody>
      </p:sp>
    </p:spTree>
    <p:extLst>
      <p:ext uri="{BB962C8B-B14F-4D97-AF65-F5344CB8AC3E}">
        <p14:creationId xmlns:p14="http://schemas.microsoft.com/office/powerpoint/2010/main" val="247548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Digitisation</a:t>
            </a:r>
            <a:r>
              <a:rPr lang="en-US" dirty="0" smtClean="0"/>
              <a:t> – Traffic</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11</a:t>
            </a:fld>
            <a:endParaRPr lang="en-US" dirty="0">
              <a:solidFill>
                <a:srgbClr val="BBB0A3"/>
              </a:solidFill>
            </a:endParaRPr>
          </a:p>
        </p:txBody>
      </p:sp>
      <p:sp>
        <p:nvSpPr>
          <p:cNvPr id="7" name="Content Placeholder 2"/>
          <p:cNvSpPr>
            <a:spLocks noGrp="1"/>
          </p:cNvSpPr>
          <p:nvPr>
            <p:ph idx="1"/>
          </p:nvPr>
        </p:nvSpPr>
        <p:spPr>
          <a:xfrm>
            <a:off x="474663" y="1011672"/>
            <a:ext cx="8394701" cy="5136562"/>
          </a:xfrm>
        </p:spPr>
        <p:txBody>
          <a:bodyPr>
            <a:noAutofit/>
          </a:bodyPr>
          <a:lstStyle/>
          <a:p>
            <a:pPr marL="571500" lvl="1" indent="-457200">
              <a:spcAft>
                <a:spcPts val="600"/>
              </a:spcAft>
              <a:buFont typeface="Courier New" panose="02070309020205020404" pitchFamily="49" charset="0"/>
              <a:buChar char="o"/>
            </a:pPr>
            <a:r>
              <a:rPr lang="en-AU" sz="2800" dirty="0" smtClean="0"/>
              <a:t>Ancestry platform offers ease of access. Members can access the collections at home in their pyjamas</a:t>
            </a:r>
          </a:p>
          <a:p>
            <a:pPr marL="571500" lvl="1" indent="-457200">
              <a:spcAft>
                <a:spcPts val="600"/>
              </a:spcAft>
              <a:buFont typeface="Courier New" panose="02070309020205020404" pitchFamily="49" charset="0"/>
              <a:buChar char="o"/>
            </a:pPr>
            <a:r>
              <a:rPr lang="en-AU" sz="2800" dirty="0" smtClean="0"/>
              <a:t>For example, the National Archives of Australia WW1 service records were shared on Ancestry in March in partnership with the NAA</a:t>
            </a:r>
          </a:p>
          <a:p>
            <a:pPr marL="571500" lvl="1" indent="-457200">
              <a:spcAft>
                <a:spcPts val="600"/>
              </a:spcAft>
              <a:buFont typeface="Courier New" panose="02070309020205020404" pitchFamily="49" charset="0"/>
              <a:buChar char="o"/>
            </a:pPr>
            <a:r>
              <a:rPr lang="en-AU" sz="2800" dirty="0" smtClean="0"/>
              <a:t>Timing is critical! Launched for Anzac Day and centenary of Gallipoli landings. All records linked and referenced to NAA</a:t>
            </a:r>
          </a:p>
          <a:p>
            <a:pPr marL="571500" lvl="1" indent="-457200">
              <a:spcAft>
                <a:spcPts val="600"/>
              </a:spcAft>
              <a:buFont typeface="Courier New" panose="02070309020205020404" pitchFamily="49" charset="0"/>
              <a:buChar char="o"/>
            </a:pPr>
            <a:r>
              <a:rPr lang="en-AU" sz="2800" dirty="0" smtClean="0"/>
              <a:t>Page views on NAA collections went from an average of approximately 100,000 views / month to over 1 million page views in April.</a:t>
            </a:r>
          </a:p>
        </p:txBody>
      </p:sp>
    </p:spTree>
    <p:extLst>
      <p:ext uri="{BB962C8B-B14F-4D97-AF65-F5344CB8AC3E}">
        <p14:creationId xmlns:p14="http://schemas.microsoft.com/office/powerpoint/2010/main" val="3395711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 WWI Service Records, 1914-1920</a:t>
            </a:r>
          </a:p>
        </p:txBody>
      </p:sp>
      <p:sp>
        <p:nvSpPr>
          <p:cNvPr id="3" name="Content Placeholder 2"/>
          <p:cNvSpPr>
            <a:spLocks noGrp="1"/>
          </p:cNvSpPr>
          <p:nvPr>
            <p:ph idx="1"/>
          </p:nvPr>
        </p:nvSpPr>
        <p:spPr>
          <a:xfrm>
            <a:off x="368300" y="828810"/>
            <a:ext cx="4708197" cy="4780360"/>
          </a:xfrm>
        </p:spPr>
        <p:txBody>
          <a:bodyPr>
            <a:normAutofit/>
          </a:bodyPr>
          <a:lstStyle/>
          <a:p>
            <a:pPr marL="114300" lvl="1" indent="0">
              <a:spcAft>
                <a:spcPts val="600"/>
              </a:spcAft>
              <a:buNone/>
            </a:pPr>
            <a:r>
              <a:rPr lang="en-AU" sz="2200" dirty="0"/>
              <a:t>This unique </a:t>
            </a:r>
            <a:r>
              <a:rPr lang="en-AU" sz="2200" dirty="0" smtClean="0"/>
              <a:t>collection of over 12 million images and 376,000 records </a:t>
            </a:r>
            <a:r>
              <a:rPr lang="en-AU" sz="2200" dirty="0"/>
              <a:t>includes service dossiers for Australians who served in </a:t>
            </a:r>
            <a:r>
              <a:rPr lang="en-AU" sz="2200" dirty="0" smtClean="0"/>
              <a:t>WW1 in </a:t>
            </a:r>
            <a:r>
              <a:rPr lang="en-AU" sz="2200" dirty="0"/>
              <a:t>the following units</a:t>
            </a:r>
            <a:r>
              <a:rPr lang="en-AU" sz="2200" dirty="0" smtClean="0"/>
              <a:t>:</a:t>
            </a:r>
          </a:p>
          <a:p>
            <a:pPr marL="114300" lvl="1" indent="0">
              <a:spcAft>
                <a:spcPts val="600"/>
              </a:spcAft>
              <a:buNone/>
            </a:pPr>
            <a:endParaRPr lang="en-AU" sz="2200" dirty="0"/>
          </a:p>
          <a:p>
            <a:pPr marL="457200" lvl="1" indent="-342900">
              <a:spcAft>
                <a:spcPts val="600"/>
              </a:spcAft>
              <a:buFont typeface="Courier New" panose="02070309020205020404" pitchFamily="49" charset="0"/>
              <a:buChar char="o"/>
            </a:pPr>
            <a:r>
              <a:rPr lang="en-AU" sz="2200" dirty="0"/>
              <a:t>Australian Imperial </a:t>
            </a:r>
            <a:r>
              <a:rPr lang="en-AU" sz="2200" dirty="0" smtClean="0"/>
              <a:t>Force</a:t>
            </a:r>
          </a:p>
          <a:p>
            <a:pPr marL="457200" lvl="1" indent="-342900">
              <a:spcAft>
                <a:spcPts val="600"/>
              </a:spcAft>
              <a:buFont typeface="Courier New" panose="02070309020205020404" pitchFamily="49" charset="0"/>
              <a:buChar char="o"/>
            </a:pPr>
            <a:r>
              <a:rPr lang="en-AU" sz="2200" dirty="0" smtClean="0"/>
              <a:t>Australian </a:t>
            </a:r>
            <a:r>
              <a:rPr lang="en-AU" sz="2200" dirty="0"/>
              <a:t>Naval and Military Expeditionary Force </a:t>
            </a:r>
          </a:p>
          <a:p>
            <a:pPr marL="457200" lvl="1" indent="-342900">
              <a:spcAft>
                <a:spcPts val="600"/>
              </a:spcAft>
              <a:buFont typeface="Courier New" panose="02070309020205020404" pitchFamily="49" charset="0"/>
              <a:buChar char="o"/>
            </a:pPr>
            <a:r>
              <a:rPr lang="en-AU" sz="2200" dirty="0" smtClean="0"/>
              <a:t>Royal </a:t>
            </a:r>
            <a:r>
              <a:rPr lang="en-AU" sz="2200" dirty="0"/>
              <a:t>Australian Naval Bridging Train </a:t>
            </a:r>
            <a:r>
              <a:rPr lang="en-AU" sz="2200" dirty="0" smtClean="0"/>
              <a:t>Australian </a:t>
            </a:r>
            <a:r>
              <a:rPr lang="en-AU" sz="2200" dirty="0"/>
              <a:t>Flying Corps </a:t>
            </a:r>
            <a:endParaRPr lang="en-AU" sz="2200" dirty="0" smtClean="0"/>
          </a:p>
          <a:p>
            <a:pPr marL="457200" lvl="1" indent="-342900">
              <a:spcAft>
                <a:spcPts val="600"/>
              </a:spcAft>
              <a:buFont typeface="Courier New" panose="02070309020205020404" pitchFamily="49" charset="0"/>
              <a:buChar char="o"/>
            </a:pPr>
            <a:r>
              <a:rPr lang="en-AU" sz="2200" dirty="0" smtClean="0"/>
              <a:t>Australian </a:t>
            </a:r>
            <a:r>
              <a:rPr lang="en-AU" sz="2200" dirty="0"/>
              <a:t>Army Nursing </a:t>
            </a:r>
            <a:r>
              <a:rPr lang="en-AU" sz="2200" dirty="0" smtClean="0"/>
              <a:t>Service</a:t>
            </a:r>
            <a:endParaRPr lang="en-AU"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12</a:t>
            </a:fld>
            <a:endParaRPr lang="en-US" dirty="0">
              <a:solidFill>
                <a:srgbClr val="BBB0A3"/>
              </a:solidFill>
            </a:endParaRPr>
          </a:p>
        </p:txBody>
      </p:sp>
      <p:sp>
        <p:nvSpPr>
          <p:cNvPr id="5" name="Rectangle 4"/>
          <p:cNvSpPr/>
          <p:nvPr/>
        </p:nvSpPr>
        <p:spPr>
          <a:xfrm>
            <a:off x="389731" y="5768598"/>
            <a:ext cx="5002076" cy="307777"/>
          </a:xfrm>
          <a:prstGeom prst="rect">
            <a:avLst/>
          </a:prstGeom>
        </p:spPr>
        <p:txBody>
          <a:bodyPr wrap="square">
            <a:spAutoFit/>
          </a:bodyPr>
          <a:lstStyle/>
          <a:p>
            <a:r>
              <a:rPr lang="en-AU" sz="1400" dirty="0">
                <a:hlinkClick r:id="rId2"/>
              </a:rPr>
              <a:t>http://search.ancestry.com.au/search/db.aspx?dbid=60864</a:t>
            </a:r>
            <a:endParaRPr lang="en-AU" sz="1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585" y="32826"/>
            <a:ext cx="1606130" cy="601846"/>
          </a:xfrm>
          <a:prstGeom prst="rect">
            <a:avLst/>
          </a:prstGeom>
          <a:ln>
            <a:solidFill>
              <a:srgbClr val="1C1C1C"/>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1947" y="828810"/>
            <a:ext cx="3514768" cy="5485477"/>
          </a:xfrm>
          <a:prstGeom prst="rect">
            <a:avLst/>
          </a:prstGeom>
        </p:spPr>
      </p:pic>
    </p:spTree>
    <p:extLst>
      <p:ext uri="{BB962C8B-B14F-4D97-AF65-F5344CB8AC3E}">
        <p14:creationId xmlns:p14="http://schemas.microsoft.com/office/powerpoint/2010/main" val="60226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Fremantle Passenger Lists, 1897-1963</a:t>
            </a:r>
          </a:p>
        </p:txBody>
      </p:sp>
      <p:sp>
        <p:nvSpPr>
          <p:cNvPr id="3" name="Content Placeholder 2"/>
          <p:cNvSpPr>
            <a:spLocks noGrp="1"/>
          </p:cNvSpPr>
          <p:nvPr>
            <p:ph idx="1"/>
          </p:nvPr>
        </p:nvSpPr>
        <p:spPr>
          <a:xfrm>
            <a:off x="368300" y="828810"/>
            <a:ext cx="4373881" cy="4780360"/>
          </a:xfrm>
        </p:spPr>
        <p:txBody>
          <a:bodyPr>
            <a:normAutofit fontScale="70000" lnSpcReduction="20000"/>
          </a:bodyPr>
          <a:lstStyle/>
          <a:p>
            <a:pPr marL="114300" lvl="1" indent="0">
              <a:spcAft>
                <a:spcPts val="600"/>
              </a:spcAft>
              <a:buNone/>
            </a:pPr>
            <a:r>
              <a:rPr lang="en-AU" sz="2200" dirty="0"/>
              <a:t>The collection includes ship passenger arrivals, crew lists, air arrivals, and quarantine lists. The records were kept on a variety of forms, with varying degrees of information, but can include:</a:t>
            </a:r>
          </a:p>
          <a:p>
            <a:pPr marL="457200" lvl="1" indent="-342900">
              <a:spcAft>
                <a:spcPts val="600"/>
              </a:spcAft>
              <a:buFont typeface="Courier New" panose="02070309020205020404" pitchFamily="49" charset="0"/>
              <a:buChar char="o"/>
            </a:pPr>
            <a:r>
              <a:rPr lang="en-AU" dirty="0"/>
              <a:t>passenger </a:t>
            </a:r>
            <a:r>
              <a:rPr lang="en-AU" dirty="0" smtClean="0"/>
              <a:t>names</a:t>
            </a:r>
          </a:p>
          <a:p>
            <a:pPr marL="457200" lvl="1" indent="-342900">
              <a:spcAft>
                <a:spcPts val="600"/>
              </a:spcAft>
              <a:buFont typeface="Courier New" panose="02070309020205020404" pitchFamily="49" charset="0"/>
              <a:buChar char="o"/>
            </a:pPr>
            <a:r>
              <a:rPr lang="en-AU" dirty="0" smtClean="0"/>
              <a:t>date </a:t>
            </a:r>
            <a:r>
              <a:rPr lang="en-AU" dirty="0"/>
              <a:t>of arrival</a:t>
            </a:r>
          </a:p>
          <a:p>
            <a:pPr marL="457200" lvl="1" indent="-342900">
              <a:spcAft>
                <a:spcPts val="600"/>
              </a:spcAft>
              <a:buFont typeface="Courier New" panose="02070309020205020404" pitchFamily="49" charset="0"/>
              <a:buChar char="o"/>
            </a:pPr>
            <a:r>
              <a:rPr lang="en-AU" dirty="0"/>
              <a:t>ship </a:t>
            </a:r>
            <a:r>
              <a:rPr lang="en-AU" dirty="0" smtClean="0"/>
              <a:t>name</a:t>
            </a:r>
            <a:endParaRPr lang="en-AU" dirty="0"/>
          </a:p>
          <a:p>
            <a:pPr marL="457200" lvl="1" indent="-342900">
              <a:spcAft>
                <a:spcPts val="600"/>
              </a:spcAft>
              <a:buFont typeface="Courier New" panose="02070309020205020404" pitchFamily="49" charset="0"/>
              <a:buChar char="o"/>
            </a:pPr>
            <a:r>
              <a:rPr lang="en-AU" dirty="0"/>
              <a:t>port of </a:t>
            </a:r>
            <a:r>
              <a:rPr lang="en-AU" dirty="0" smtClean="0"/>
              <a:t>embarkation</a:t>
            </a:r>
            <a:endParaRPr lang="en-AU" dirty="0"/>
          </a:p>
          <a:p>
            <a:pPr marL="457200" lvl="1" indent="-342900">
              <a:spcAft>
                <a:spcPts val="600"/>
              </a:spcAft>
              <a:buFont typeface="Courier New" panose="02070309020205020404" pitchFamily="49" charset="0"/>
              <a:buChar char="o"/>
            </a:pPr>
            <a:r>
              <a:rPr lang="en-AU" dirty="0"/>
              <a:t>residence (sometimes including address)</a:t>
            </a:r>
          </a:p>
          <a:p>
            <a:pPr marL="457200" lvl="1" indent="-342900">
              <a:spcAft>
                <a:spcPts val="600"/>
              </a:spcAft>
              <a:buFont typeface="Courier New" panose="02070309020205020404" pitchFamily="49" charset="0"/>
              <a:buChar char="o"/>
            </a:pPr>
            <a:r>
              <a:rPr lang="en-AU" dirty="0"/>
              <a:t>travel class</a:t>
            </a:r>
          </a:p>
          <a:p>
            <a:pPr marL="457200" lvl="1" indent="-342900">
              <a:spcAft>
                <a:spcPts val="600"/>
              </a:spcAft>
              <a:buFont typeface="Courier New" panose="02070309020205020404" pitchFamily="49" charset="0"/>
              <a:buChar char="o"/>
            </a:pPr>
            <a:r>
              <a:rPr lang="en-AU" dirty="0"/>
              <a:t>forwarding address for correspondence</a:t>
            </a:r>
          </a:p>
          <a:p>
            <a:pPr marL="457200" lvl="1" indent="-342900">
              <a:spcAft>
                <a:spcPts val="600"/>
              </a:spcAft>
              <a:buFont typeface="Courier New" panose="02070309020205020404" pitchFamily="49" charset="0"/>
              <a:buChar char="o"/>
            </a:pPr>
            <a:r>
              <a:rPr lang="en-AU" dirty="0"/>
              <a:t>age</a:t>
            </a:r>
          </a:p>
          <a:p>
            <a:pPr marL="457200" lvl="1" indent="-342900">
              <a:spcAft>
                <a:spcPts val="600"/>
              </a:spcAft>
              <a:buFont typeface="Courier New" panose="02070309020205020404" pitchFamily="49" charset="0"/>
              <a:buChar char="o"/>
            </a:pPr>
            <a:r>
              <a:rPr lang="en-AU" dirty="0"/>
              <a:t>marital status</a:t>
            </a:r>
          </a:p>
          <a:p>
            <a:pPr marL="457200" lvl="1" indent="-342900">
              <a:spcAft>
                <a:spcPts val="600"/>
              </a:spcAft>
              <a:buFont typeface="Courier New" panose="02070309020205020404" pitchFamily="49" charset="0"/>
              <a:buChar char="o"/>
            </a:pPr>
            <a:r>
              <a:rPr lang="en-AU" dirty="0"/>
              <a:t>occupation</a:t>
            </a:r>
          </a:p>
          <a:p>
            <a:pPr marL="457200" lvl="1" indent="-342900">
              <a:spcAft>
                <a:spcPts val="600"/>
              </a:spcAft>
              <a:buFont typeface="Courier New" panose="02070309020205020404" pitchFamily="49" charset="0"/>
              <a:buChar char="o"/>
            </a:pPr>
            <a:r>
              <a:rPr lang="en-AU" dirty="0" smtClean="0"/>
              <a:t>nationality</a:t>
            </a:r>
            <a:endParaRPr lang="en-AU"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13</a:t>
            </a:fld>
            <a:endParaRPr lang="en-US" dirty="0">
              <a:solidFill>
                <a:srgbClr val="BBB0A3"/>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787" y="828810"/>
            <a:ext cx="3458928" cy="5470860"/>
          </a:xfrm>
          <a:prstGeom prst="rect">
            <a:avLst/>
          </a:prstGeom>
        </p:spPr>
      </p:pic>
      <p:sp>
        <p:nvSpPr>
          <p:cNvPr id="5" name="Rectangle 4"/>
          <p:cNvSpPr/>
          <p:nvPr/>
        </p:nvSpPr>
        <p:spPr>
          <a:xfrm>
            <a:off x="389731" y="5768598"/>
            <a:ext cx="4758519" cy="307777"/>
          </a:xfrm>
          <a:prstGeom prst="rect">
            <a:avLst/>
          </a:prstGeom>
        </p:spPr>
        <p:txBody>
          <a:bodyPr wrap="square">
            <a:spAutoFit/>
          </a:bodyPr>
          <a:lstStyle/>
          <a:p>
            <a:r>
              <a:rPr lang="en-AU" sz="1400" dirty="0" smtClean="0">
                <a:hlinkClick r:id="rId3"/>
              </a:rPr>
              <a:t>http</a:t>
            </a:r>
            <a:r>
              <a:rPr lang="en-AU" sz="1400" dirty="0">
                <a:hlinkClick r:id="rId3"/>
              </a:rPr>
              <a:t>://search.ancestry.com/search/db.aspx?dbid=5378</a:t>
            </a:r>
            <a:endParaRPr lang="en-AU" sz="1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585" y="32826"/>
            <a:ext cx="1606130" cy="601846"/>
          </a:xfrm>
          <a:prstGeom prst="rect">
            <a:avLst/>
          </a:prstGeom>
          <a:ln>
            <a:solidFill>
              <a:srgbClr val="1C1C1C"/>
            </a:solidFill>
          </a:ln>
        </p:spPr>
      </p:pic>
    </p:spTree>
    <p:extLst>
      <p:ext uri="{BB962C8B-B14F-4D97-AF65-F5344CB8AC3E}">
        <p14:creationId xmlns:p14="http://schemas.microsoft.com/office/powerpoint/2010/main" val="2306299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Digitisation</a:t>
            </a:r>
            <a:r>
              <a:rPr lang="en-US" dirty="0" smtClean="0"/>
              <a:t> – Ancestry aims to inspire</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14</a:t>
            </a:fld>
            <a:endParaRPr lang="en-US" dirty="0">
              <a:solidFill>
                <a:srgbClr val="BBB0A3"/>
              </a:solidFill>
            </a:endParaRPr>
          </a:p>
        </p:txBody>
      </p:sp>
      <p:sp>
        <p:nvSpPr>
          <p:cNvPr id="7" name="Content Placeholder 2"/>
          <p:cNvSpPr>
            <a:spLocks noGrp="1"/>
          </p:cNvSpPr>
          <p:nvPr>
            <p:ph idx="1"/>
          </p:nvPr>
        </p:nvSpPr>
        <p:spPr>
          <a:xfrm>
            <a:off x="474663" y="1153402"/>
            <a:ext cx="8394701" cy="5136562"/>
          </a:xfrm>
        </p:spPr>
        <p:txBody>
          <a:bodyPr>
            <a:noAutofit/>
          </a:bodyPr>
          <a:lstStyle/>
          <a:p>
            <a:pPr marL="571500" lvl="1" indent="-457200">
              <a:spcAft>
                <a:spcPts val="600"/>
              </a:spcAft>
              <a:buFont typeface="Courier New" panose="02070309020205020404" pitchFamily="49" charset="0"/>
              <a:buChar char="o"/>
            </a:pPr>
            <a:r>
              <a:rPr lang="en-AU" sz="2800" dirty="0" smtClean="0"/>
              <a:t>Discovery of family and identity</a:t>
            </a:r>
          </a:p>
          <a:p>
            <a:pPr marL="571500" lvl="1" indent="-457200">
              <a:spcAft>
                <a:spcPts val="600"/>
              </a:spcAft>
              <a:buFont typeface="Courier New" panose="02070309020205020404" pitchFamily="49" charset="0"/>
              <a:buChar char="o"/>
            </a:pPr>
            <a:r>
              <a:rPr lang="en-AU" sz="2800" dirty="0" smtClean="0"/>
              <a:t>Inspires visitation. A library’s collection on Ancestry inspires members to know what else a library has in its collection. Ancestry connection encourages community to visit the library.</a:t>
            </a:r>
          </a:p>
          <a:p>
            <a:pPr marL="571500" lvl="1" indent="-457200">
              <a:spcAft>
                <a:spcPts val="600"/>
              </a:spcAft>
              <a:buFont typeface="Courier New" panose="02070309020205020404" pitchFamily="49" charset="0"/>
              <a:buChar char="o"/>
            </a:pPr>
            <a:r>
              <a:rPr lang="en-AU" sz="2800" dirty="0" smtClean="0"/>
              <a:t>Inspires creativity. For example, our sponsorship of GovHack continues in 2015 with hopefully an International Library prize for Australia and NZ.</a:t>
            </a:r>
          </a:p>
        </p:txBody>
      </p:sp>
    </p:spTree>
    <p:extLst>
      <p:ext uri="{BB962C8B-B14F-4D97-AF65-F5344CB8AC3E}">
        <p14:creationId xmlns:p14="http://schemas.microsoft.com/office/powerpoint/2010/main" val="1326146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 visitation</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15</a:t>
            </a:fld>
            <a:endParaRPr lang="en-US" dirty="0">
              <a:solidFill>
                <a:srgbClr val="BBB0A3"/>
              </a:solidFill>
            </a:endParaRPr>
          </a:p>
        </p:txBody>
      </p:sp>
      <p:sp>
        <p:nvSpPr>
          <p:cNvPr id="7" name="Content Placeholder 2"/>
          <p:cNvSpPr>
            <a:spLocks noGrp="1"/>
          </p:cNvSpPr>
          <p:nvPr>
            <p:ph idx="1"/>
          </p:nvPr>
        </p:nvSpPr>
        <p:spPr>
          <a:xfrm>
            <a:off x="474663" y="1153402"/>
            <a:ext cx="8394701" cy="5136562"/>
          </a:xfrm>
        </p:spPr>
        <p:txBody>
          <a:bodyPr>
            <a:noAutofit/>
          </a:bodyPr>
          <a:lstStyle/>
          <a:p>
            <a:pPr marL="571500" lvl="1" indent="-457200">
              <a:spcAft>
                <a:spcPts val="600"/>
              </a:spcAft>
              <a:buFont typeface="Courier New" panose="02070309020205020404" pitchFamily="49" charset="0"/>
              <a:buChar char="o"/>
            </a:pPr>
            <a:r>
              <a:rPr lang="en-AU" sz="2800" dirty="0" smtClean="0"/>
              <a:t>If it’s valuable then people will visit. You just have to tell them about it</a:t>
            </a:r>
          </a:p>
          <a:p>
            <a:pPr marL="571500" lvl="1" indent="-457200">
              <a:spcAft>
                <a:spcPts val="600"/>
              </a:spcAft>
              <a:buFont typeface="Courier New" panose="02070309020205020404" pitchFamily="49" charset="0"/>
              <a:buChar char="o"/>
            </a:pPr>
            <a:r>
              <a:rPr lang="en-AU" sz="2800" dirty="0" smtClean="0"/>
              <a:t>Sharing increases the value of the original and drives visitation both on and offline</a:t>
            </a:r>
          </a:p>
          <a:p>
            <a:pPr marL="571500" lvl="1" indent="-457200">
              <a:spcAft>
                <a:spcPts val="600"/>
              </a:spcAft>
              <a:buFont typeface="Courier New" panose="02070309020205020404" pitchFamily="49" charset="0"/>
              <a:buChar char="o"/>
            </a:pPr>
            <a:r>
              <a:rPr lang="en-AU" sz="2800" dirty="0" smtClean="0"/>
              <a:t>Take the Mona Lisa. Shared billions of times as a digital image in photos and all other channels, and this appears to have increased its value</a:t>
            </a:r>
          </a:p>
          <a:p>
            <a:pPr marL="571500" lvl="1" indent="-457200">
              <a:spcAft>
                <a:spcPts val="600"/>
              </a:spcAft>
              <a:buFont typeface="Courier New" panose="02070309020205020404" pitchFamily="49" charset="0"/>
              <a:buChar char="o"/>
            </a:pPr>
            <a:r>
              <a:rPr lang="en-AU" sz="2800" dirty="0" smtClean="0"/>
              <a:t>Now you can’t visit Paris without a trip to the Louvre. In fact, many visit Paris to see the Mona Lisa.</a:t>
            </a:r>
          </a:p>
          <a:p>
            <a:pPr marL="571500" lvl="1" indent="-457200">
              <a:spcAft>
                <a:spcPts val="600"/>
              </a:spcAft>
              <a:buFont typeface="Courier New" panose="02070309020205020404" pitchFamily="49" charset="0"/>
              <a:buChar char="o"/>
            </a:pPr>
            <a:r>
              <a:rPr lang="en-AU" sz="2800" dirty="0" smtClean="0"/>
              <a:t>Collaboration with Ancestry offers like opportunities</a:t>
            </a:r>
          </a:p>
        </p:txBody>
      </p:sp>
    </p:spTree>
    <p:extLst>
      <p:ext uri="{BB962C8B-B14F-4D97-AF65-F5344CB8AC3E}">
        <p14:creationId xmlns:p14="http://schemas.microsoft.com/office/powerpoint/2010/main" val="2014137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16</a:t>
            </a:fld>
            <a:endParaRPr lang="en-US" dirty="0">
              <a:solidFill>
                <a:srgbClr val="BBB0A3"/>
              </a:solidFill>
            </a:endParaRPr>
          </a:p>
        </p:txBody>
      </p:sp>
      <p:sp>
        <p:nvSpPr>
          <p:cNvPr id="7" name="Content Placeholder 2"/>
          <p:cNvSpPr>
            <a:spLocks noGrp="1"/>
          </p:cNvSpPr>
          <p:nvPr>
            <p:ph idx="1"/>
          </p:nvPr>
        </p:nvSpPr>
        <p:spPr>
          <a:xfrm>
            <a:off x="474663" y="1153402"/>
            <a:ext cx="8394701" cy="5136562"/>
          </a:xfrm>
        </p:spPr>
        <p:txBody>
          <a:bodyPr>
            <a:noAutofit/>
          </a:bodyPr>
          <a:lstStyle/>
          <a:p>
            <a:pPr marL="571500" lvl="1" indent="-457200">
              <a:spcAft>
                <a:spcPts val="600"/>
              </a:spcAft>
              <a:buFont typeface="Courier New" panose="02070309020205020404" pitchFamily="49" charset="0"/>
              <a:buChar char="o"/>
            </a:pPr>
            <a:r>
              <a:rPr lang="en-AU" sz="2800" dirty="0" smtClean="0"/>
              <a:t>“Do you want to hear a story”. Question from the SLQLD receptionist.</a:t>
            </a:r>
          </a:p>
          <a:p>
            <a:pPr marL="571500" lvl="1" indent="-457200">
              <a:spcAft>
                <a:spcPts val="600"/>
              </a:spcAft>
              <a:buFont typeface="Courier New" panose="02070309020205020404" pitchFamily="49" charset="0"/>
              <a:buChar char="o"/>
            </a:pPr>
            <a:r>
              <a:rPr lang="en-AU" sz="2800" dirty="0" smtClean="0"/>
              <a:t>One vineyard in an area needs to have an exceptional vintage and location to drive visitation. Many vineyards, cafes and a bit of jet boating in a area drives many people to visit a destination! </a:t>
            </a:r>
          </a:p>
          <a:p>
            <a:pPr marL="571500" lvl="1" indent="-457200">
              <a:spcAft>
                <a:spcPts val="600"/>
              </a:spcAft>
              <a:buFont typeface="Courier New" panose="02070309020205020404" pitchFamily="49" charset="0"/>
              <a:buChar char="o"/>
            </a:pPr>
            <a:r>
              <a:rPr lang="en-AU" sz="2800" dirty="0"/>
              <a:t>Partnership – collaboration with Ancestry can help drive connection with community, access, visitation, preservation and monetisation of your collections</a:t>
            </a:r>
          </a:p>
          <a:p>
            <a:pPr marL="114300" lvl="1" indent="0">
              <a:spcAft>
                <a:spcPts val="600"/>
              </a:spcAft>
              <a:buNone/>
            </a:pPr>
            <a:endParaRPr lang="en-AU" sz="2800" dirty="0" smtClean="0"/>
          </a:p>
        </p:txBody>
      </p:sp>
    </p:spTree>
    <p:extLst>
      <p:ext uri="{BB962C8B-B14F-4D97-AF65-F5344CB8AC3E}">
        <p14:creationId xmlns:p14="http://schemas.microsoft.com/office/powerpoint/2010/main" val="3761261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 Library visitation</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17</a:t>
            </a:fld>
            <a:endParaRPr lang="en-US" dirty="0">
              <a:solidFill>
                <a:srgbClr val="BBB0A3"/>
              </a:solidFill>
            </a:endParaRPr>
          </a:p>
        </p:txBody>
      </p:sp>
      <p:sp>
        <p:nvSpPr>
          <p:cNvPr id="7" name="Content Placeholder 2"/>
          <p:cNvSpPr>
            <a:spLocks noGrp="1"/>
          </p:cNvSpPr>
          <p:nvPr>
            <p:ph idx="1"/>
          </p:nvPr>
        </p:nvSpPr>
        <p:spPr>
          <a:xfrm>
            <a:off x="389731" y="805757"/>
            <a:ext cx="8394701" cy="1646498"/>
          </a:xfrm>
        </p:spPr>
        <p:txBody>
          <a:bodyPr>
            <a:normAutofit/>
          </a:bodyPr>
          <a:lstStyle/>
          <a:p>
            <a:pPr marL="571500" lvl="1" indent="-457200">
              <a:spcAft>
                <a:spcPts val="600"/>
              </a:spcAft>
              <a:buFont typeface="Courier New" panose="02070309020205020404" pitchFamily="49" charset="0"/>
              <a:buChar char="o"/>
            </a:pPr>
            <a:r>
              <a:rPr lang="en-AU" sz="2800" dirty="0" smtClean="0"/>
              <a:t>To the library chaps!</a:t>
            </a:r>
          </a:p>
          <a:p>
            <a:pPr marL="571500" lvl="1" indent="-457200">
              <a:spcAft>
                <a:spcPts val="600"/>
              </a:spcAft>
              <a:buFont typeface="Courier New" panose="02070309020205020404" pitchFamily="49" charset="0"/>
              <a:buChar char="o"/>
            </a:pPr>
            <a:r>
              <a:rPr lang="en-AU" sz="2800" dirty="0" smtClean="0"/>
              <a:t>Librarians have the local and collection knowledge to answer questions online platforms cannot</a:t>
            </a:r>
          </a:p>
          <a:p>
            <a:pPr marL="571500" lvl="1" indent="-457200">
              <a:spcAft>
                <a:spcPts val="600"/>
              </a:spcAft>
              <a:buFont typeface="Courier New" panose="02070309020205020404" pitchFamily="49" charset="0"/>
              <a:buChar char="o"/>
            </a:pPr>
            <a:endParaRPr lang="en-AU"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168" y="2438958"/>
            <a:ext cx="3678382" cy="367838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039" y="2641688"/>
            <a:ext cx="4853129" cy="322880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527993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Any Questions?</a:t>
            </a:r>
            <a:br>
              <a:rPr lang="en-US" dirty="0" smtClean="0">
                <a:solidFill>
                  <a:schemeClr val="tx1"/>
                </a:solidFill>
              </a:rPr>
            </a:br>
            <a:r>
              <a:rPr lang="en-US" dirty="0" smtClean="0">
                <a:solidFill>
                  <a:schemeClr val="tx1"/>
                </a:solidFill>
              </a:rPr>
              <a:t>Thank you for </a:t>
            </a:r>
            <a:r>
              <a:rPr lang="en-US" smtClean="0">
                <a:solidFill>
                  <a:schemeClr val="tx1"/>
                </a:solidFill>
              </a:rPr>
              <a:t>your time</a:t>
            </a:r>
            <a:r>
              <a:rPr lang="en-US" dirty="0" smtClean="0">
                <a:solidFill>
                  <a:schemeClr val="tx1"/>
                </a:solidFill>
              </a:rPr>
              <a:t/>
            </a:r>
            <a:br>
              <a:rPr lang="en-US" dirty="0" smtClean="0">
                <a:solidFill>
                  <a:schemeClr val="tx1"/>
                </a:solidFill>
              </a:rPr>
            </a:br>
            <a:r>
              <a:rPr lang="en-US" dirty="0" smtClean="0">
                <a:solidFill>
                  <a:schemeClr val="tx1"/>
                </a:solidFill>
              </a:rPr>
              <a:t>Email: </a:t>
            </a:r>
            <a:r>
              <a:rPr lang="en-US" dirty="0" smtClean="0">
                <a:solidFill>
                  <a:schemeClr val="tx1"/>
                </a:solidFill>
                <a:hlinkClick r:id="rId2"/>
              </a:rPr>
              <a:t>bmercer@ancestry.com.au</a:t>
            </a:r>
            <a:r>
              <a:rPr lang="en-US" dirty="0" smtClean="0">
                <a:solidFill>
                  <a:schemeClr val="tx1"/>
                </a:solidFill>
              </a:rPr>
              <a:t/>
            </a:r>
            <a:br>
              <a:rPr lang="en-US" dirty="0" smtClean="0">
                <a:solidFill>
                  <a:schemeClr val="tx1"/>
                </a:solidFill>
              </a:rPr>
            </a:br>
            <a:r>
              <a:rPr lang="en-US" dirty="0" smtClean="0">
                <a:solidFill>
                  <a:schemeClr val="tx1"/>
                </a:solidFill>
              </a:rPr>
              <a:t>Twitter: @</a:t>
            </a:r>
            <a:r>
              <a:rPr lang="en-US" dirty="0" err="1" smtClean="0">
                <a:solidFill>
                  <a:schemeClr val="tx1"/>
                </a:solidFill>
              </a:rPr>
              <a:t>ancestrycomau</a:t>
            </a:r>
            <a:r>
              <a:rPr lang="en-US" dirty="0" smtClean="0">
                <a:solidFill>
                  <a:schemeClr val="tx1"/>
                </a:solidFill>
              </a:rPr>
              <a:t/>
            </a:r>
            <a:br>
              <a:rPr lang="en-US" dirty="0" smtClean="0">
                <a:solidFill>
                  <a:schemeClr val="tx1"/>
                </a:solidFill>
              </a:rPr>
            </a:br>
            <a:r>
              <a:rPr lang="en-US" dirty="0" smtClean="0">
                <a:solidFill>
                  <a:schemeClr val="tx1"/>
                </a:solidFill>
              </a:rPr>
              <a:t>Mobile: 0405 272427</a:t>
            </a:r>
            <a:endParaRPr lang="en-US" sz="2400" i="1" dirty="0">
              <a:solidFill>
                <a:schemeClr val="tx1"/>
              </a:solidFill>
            </a:endParaRPr>
          </a:p>
        </p:txBody>
      </p:sp>
      <p:sp>
        <p:nvSpPr>
          <p:cNvPr id="3" name="Slide Number Placeholder 2"/>
          <p:cNvSpPr>
            <a:spLocks noGrp="1"/>
          </p:cNvSpPr>
          <p:nvPr>
            <p:ph type="sldNum" sz="quarter" idx="10"/>
          </p:nvPr>
        </p:nvSpPr>
        <p:spPr/>
        <p:txBody>
          <a:bodyPr/>
          <a:lstStyle/>
          <a:p>
            <a:pPr>
              <a:defRPr/>
            </a:pPr>
            <a:fld id="{95694ECE-3C9C-4116-933B-228976BD443C}" type="slidenum">
              <a:rPr lang="en-US" smtClean="0">
                <a:solidFill>
                  <a:srgbClr val="BBB0A3"/>
                </a:solidFill>
              </a:rPr>
              <a:pPr>
                <a:defRPr/>
              </a:pPr>
              <a:t>18</a:t>
            </a:fld>
            <a:endParaRPr lang="en-US" dirty="0">
              <a:solidFill>
                <a:srgbClr val="BBB0A3"/>
              </a:solidFill>
            </a:endParaRPr>
          </a:p>
        </p:txBody>
      </p:sp>
    </p:spTree>
    <p:extLst>
      <p:ext uri="{BB962C8B-B14F-4D97-AF65-F5344CB8AC3E}">
        <p14:creationId xmlns:p14="http://schemas.microsoft.com/office/powerpoint/2010/main" val="1129173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to Australian Electoral Rolls, 1903-1980</a:t>
            </a:r>
            <a:endParaRPr lang="en-US" dirty="0"/>
          </a:p>
        </p:txBody>
      </p:sp>
      <p:sp>
        <p:nvSpPr>
          <p:cNvPr id="3" name="Content Placeholder 2"/>
          <p:cNvSpPr>
            <a:spLocks noGrp="1"/>
          </p:cNvSpPr>
          <p:nvPr>
            <p:ph idx="1"/>
          </p:nvPr>
        </p:nvSpPr>
        <p:spPr>
          <a:xfrm>
            <a:off x="389731" y="805757"/>
            <a:ext cx="8511932" cy="2925415"/>
          </a:xfrm>
        </p:spPr>
        <p:txBody>
          <a:bodyPr>
            <a:noAutofit/>
          </a:bodyPr>
          <a:lstStyle/>
          <a:p>
            <a:pPr marL="114300" lvl="1" indent="0">
              <a:spcAft>
                <a:spcPts val="600"/>
              </a:spcAft>
              <a:buNone/>
            </a:pPr>
            <a:r>
              <a:rPr lang="en-AU" sz="1800" dirty="0" smtClean="0"/>
              <a:t>About </a:t>
            </a:r>
            <a:r>
              <a:rPr lang="en-AU" sz="1800" dirty="0"/>
              <a:t>70% of the electoral rolls in this collection were previously transcribed. In this update, we’ve </a:t>
            </a:r>
            <a:r>
              <a:rPr lang="en-AU" sz="1800" dirty="0" smtClean="0"/>
              <a:t>added the remaining </a:t>
            </a:r>
            <a:r>
              <a:rPr lang="en-AU" sz="1800" dirty="0"/>
              <a:t>30% of </a:t>
            </a:r>
            <a:r>
              <a:rPr lang="en-AU" sz="1800" dirty="0" smtClean="0"/>
              <a:t>rolls. We’ve also </a:t>
            </a:r>
            <a:r>
              <a:rPr lang="en-AU" sz="1800" dirty="0"/>
              <a:t>added images and records for </a:t>
            </a:r>
            <a:r>
              <a:rPr lang="en-AU" sz="1800" dirty="0" smtClean="0"/>
              <a:t>rolls </a:t>
            </a:r>
            <a:r>
              <a:rPr lang="en-AU" sz="1800" dirty="0"/>
              <a:t>that were previously missing from the collection:</a:t>
            </a:r>
          </a:p>
          <a:p>
            <a:pPr marL="971550" lvl="1" indent="-857250">
              <a:spcAft>
                <a:spcPts val="600"/>
              </a:spcAft>
              <a:buFont typeface="Courier New" panose="02070309020205020404" pitchFamily="49" charset="0"/>
              <a:buChar char="o"/>
            </a:pPr>
            <a:r>
              <a:rPr lang="en-AU" sz="1800" dirty="0"/>
              <a:t>Tasmania (all districts for 1958-1980)</a:t>
            </a:r>
          </a:p>
          <a:p>
            <a:pPr marL="971550" lvl="1" indent="-857250">
              <a:spcAft>
                <a:spcPts val="600"/>
              </a:spcAft>
              <a:buFont typeface="Courier New" panose="02070309020205020404" pitchFamily="49" charset="0"/>
              <a:buChar char="o"/>
            </a:pPr>
            <a:r>
              <a:rPr lang="en-AU" sz="1800" dirty="0"/>
              <a:t>New South Wales (select districts for 1968, 1972, and 1977)</a:t>
            </a:r>
            <a:endParaRPr lang="en-AU" sz="1800" dirty="0" smtClean="0"/>
          </a:p>
          <a:p>
            <a:pPr marL="971550" lvl="1" indent="-857250">
              <a:spcAft>
                <a:spcPts val="600"/>
              </a:spcAft>
              <a:buFont typeface="Courier New" panose="02070309020205020404" pitchFamily="49" charset="0"/>
              <a:buChar char="o"/>
            </a:pPr>
            <a:r>
              <a:rPr lang="en-AU" sz="1800" dirty="0"/>
              <a:t>Electoral rolls are great to use as “census substitutes.” </a:t>
            </a:r>
            <a:endParaRPr lang="en-AU" sz="1800" dirty="0" smtClean="0"/>
          </a:p>
          <a:p>
            <a:pPr marL="971550" lvl="1" indent="-857250">
              <a:spcAft>
                <a:spcPts val="600"/>
              </a:spcAft>
              <a:buFont typeface="Courier New" panose="02070309020205020404" pitchFamily="49" charset="0"/>
              <a:buChar char="o"/>
            </a:pPr>
            <a:r>
              <a:rPr lang="en-AU" sz="1800" dirty="0" smtClean="0"/>
              <a:t>Rolls </a:t>
            </a:r>
            <a:r>
              <a:rPr lang="en-AU" sz="1800" dirty="0"/>
              <a:t>usually include </a:t>
            </a:r>
            <a:r>
              <a:rPr lang="en-AU" sz="1800" dirty="0" smtClean="0"/>
              <a:t>Name </a:t>
            </a:r>
            <a:r>
              <a:rPr lang="en-AU" sz="1800" dirty="0"/>
              <a:t>of </a:t>
            </a:r>
            <a:r>
              <a:rPr lang="en-AU" sz="1800" dirty="0" smtClean="0"/>
              <a:t>voter, Gender, Address, Occupation</a:t>
            </a:r>
            <a:endParaRPr lang="en-AU" sz="1800"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19</a:t>
            </a:fld>
            <a:endParaRPr lang="en-US" dirty="0">
              <a:solidFill>
                <a:srgbClr val="BBB0A3"/>
              </a:solidFill>
            </a:endParaRPr>
          </a:p>
        </p:txBody>
      </p:sp>
      <p:sp>
        <p:nvSpPr>
          <p:cNvPr id="8" name="Content Placeholder 2"/>
          <p:cNvSpPr txBox="1">
            <a:spLocks/>
          </p:cNvSpPr>
          <p:nvPr/>
        </p:nvSpPr>
        <p:spPr bwMode="auto">
          <a:xfrm>
            <a:off x="6611007" y="3457904"/>
            <a:ext cx="2290656" cy="2803804"/>
          </a:xfrm>
          <a:prstGeom prst="rect">
            <a:avLst/>
          </a:prstGeom>
          <a:solidFill>
            <a:schemeClr val="accent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anchor="t" anchorCtr="0" compatLnSpc="1">
            <a:prstTxWarp prst="textNoShape">
              <a:avLst/>
            </a:prstTxWarp>
            <a:normAutofit fontScale="32500" lnSpcReduction="20000"/>
          </a:bodyPr>
          <a:lstStyle>
            <a:lvl1pPr marL="282575" indent="-282575" algn="l" rtl="0" eaLnBrk="1" fontAlgn="base" hangingPunct="1">
              <a:lnSpc>
                <a:spcPct val="85000"/>
              </a:lnSpc>
              <a:spcBef>
                <a:spcPts val="2200"/>
              </a:spcBef>
              <a:spcAft>
                <a:spcPct val="0"/>
              </a:spcAft>
              <a:buClr>
                <a:srgbClr val="AFBC22"/>
              </a:buClr>
              <a:buChar char="•"/>
              <a:defRPr sz="2800">
                <a:solidFill>
                  <a:srgbClr val="594F3D"/>
                </a:solidFill>
                <a:latin typeface="Calibri" pitchFamily="34" charset="0"/>
                <a:ea typeface="MS PGothic" pitchFamily="34" charset="-128"/>
                <a:cs typeface="Arial" charset="0"/>
              </a:defRPr>
            </a:lvl1pPr>
            <a:lvl2pPr marL="798513" indent="-225425" algn="l" rtl="0" eaLnBrk="1" fontAlgn="base" hangingPunct="1">
              <a:spcBef>
                <a:spcPts val="600"/>
              </a:spcBef>
              <a:spcAft>
                <a:spcPct val="0"/>
              </a:spcAft>
              <a:buClr>
                <a:srgbClr val="AFBC22"/>
              </a:buClr>
              <a:buFont typeface="Calibri" pitchFamily="34" charset="0"/>
              <a:buChar char="–"/>
              <a:tabLst/>
              <a:defRPr sz="2400">
                <a:solidFill>
                  <a:srgbClr val="594F3D"/>
                </a:solidFill>
                <a:latin typeface="Calibri" pitchFamily="34" charset="0"/>
                <a:ea typeface="MS PGothic" pitchFamily="34" charset="-128"/>
                <a:cs typeface="Arial" charset="0"/>
              </a:defRPr>
            </a:lvl2pPr>
            <a:lvl3pPr marL="1255713" indent="-166688" algn="l" rtl="0" eaLnBrk="1" fontAlgn="base" hangingPunct="1">
              <a:spcBef>
                <a:spcPts val="0"/>
              </a:spcBef>
              <a:spcAft>
                <a:spcPct val="0"/>
              </a:spcAft>
              <a:buClr>
                <a:srgbClr val="AFBC22"/>
              </a:buClr>
              <a:buFont typeface="Trebuchet MS" pitchFamily="34" charset="0"/>
              <a:buChar char="▫"/>
              <a:tabLst/>
              <a:defRPr sz="2000">
                <a:solidFill>
                  <a:srgbClr val="594F3D"/>
                </a:solidFill>
                <a:latin typeface="Calibri" pitchFamily="34" charset="0"/>
                <a:ea typeface="MS PGothic" pitchFamily="34" charset="-128"/>
                <a:cs typeface="Arial" charset="0"/>
              </a:defRPr>
            </a:lvl3pPr>
            <a:lvl4pPr marL="16002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4pPr>
            <a:lvl5pPr marL="20574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5pPr>
            <a:lvl6pPr marL="25146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6pPr>
            <a:lvl7pPr marL="29718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7pPr>
            <a:lvl8pPr marL="34290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8pPr>
            <a:lvl9pPr marL="38862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9pPr>
          </a:lstStyle>
          <a:p>
            <a:pPr marL="114300" lvl="1" indent="0">
              <a:spcAft>
                <a:spcPts val="600"/>
              </a:spcAft>
              <a:buNone/>
            </a:pPr>
            <a:endParaRPr lang="en-AU" sz="2500" b="1" kern="0" dirty="0" smtClean="0">
              <a:solidFill>
                <a:schemeClr val="bg1"/>
              </a:solidFill>
            </a:endParaRPr>
          </a:p>
          <a:p>
            <a:pPr marL="114300" lvl="1" indent="0">
              <a:spcAft>
                <a:spcPts val="600"/>
              </a:spcAft>
              <a:buNone/>
            </a:pPr>
            <a:r>
              <a:rPr lang="en-AU" sz="6200" b="1" kern="0" dirty="0" smtClean="0">
                <a:solidFill>
                  <a:schemeClr val="bg1"/>
                </a:solidFill>
              </a:rPr>
              <a:t>Total:</a:t>
            </a:r>
          </a:p>
          <a:p>
            <a:pPr marL="114300" lvl="1" indent="0">
              <a:spcAft>
                <a:spcPts val="600"/>
              </a:spcAft>
              <a:buNone/>
            </a:pPr>
            <a:r>
              <a:rPr lang="en-AU" sz="6200" kern="0" dirty="0" smtClean="0">
                <a:solidFill>
                  <a:schemeClr val="bg1"/>
                </a:solidFill>
              </a:rPr>
              <a:t>Over 100m records</a:t>
            </a:r>
          </a:p>
          <a:p>
            <a:pPr marL="114300" lvl="1" indent="0">
              <a:spcAft>
                <a:spcPts val="600"/>
              </a:spcAft>
              <a:buNone/>
            </a:pPr>
            <a:r>
              <a:rPr lang="en-AU" sz="6200" kern="0" dirty="0" smtClean="0">
                <a:solidFill>
                  <a:schemeClr val="bg1"/>
                </a:solidFill>
              </a:rPr>
              <a:t>Over 1.5m images</a:t>
            </a:r>
          </a:p>
          <a:p>
            <a:pPr marL="114300" lvl="1" indent="0">
              <a:spcAft>
                <a:spcPts val="600"/>
              </a:spcAft>
              <a:buNone/>
            </a:pPr>
            <a:r>
              <a:rPr lang="en-AU" sz="6200" b="1" kern="0" dirty="0" smtClean="0">
                <a:solidFill>
                  <a:schemeClr val="bg1"/>
                </a:solidFill>
              </a:rPr>
              <a:t>New:</a:t>
            </a:r>
          </a:p>
          <a:p>
            <a:pPr marL="114300" lvl="1" indent="0">
              <a:spcAft>
                <a:spcPts val="600"/>
              </a:spcAft>
              <a:buNone/>
            </a:pPr>
            <a:r>
              <a:rPr lang="en-AU" sz="6200" kern="0" dirty="0" smtClean="0">
                <a:solidFill>
                  <a:schemeClr val="bg1"/>
                </a:solidFill>
              </a:rPr>
              <a:t>Over 30m records</a:t>
            </a:r>
          </a:p>
          <a:p>
            <a:pPr marL="114300" lvl="1" indent="0">
              <a:spcAft>
                <a:spcPts val="600"/>
              </a:spcAft>
              <a:buNone/>
            </a:pPr>
            <a:r>
              <a:rPr lang="en-AU" sz="6200" kern="0" dirty="0" smtClean="0">
                <a:solidFill>
                  <a:schemeClr val="bg1"/>
                </a:solidFill>
              </a:rPr>
              <a:t>Over 61,000 images</a:t>
            </a:r>
            <a:endParaRPr lang="en-AU" sz="6200" kern="0"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2572"/>
          <a:stretch/>
        </p:blipFill>
        <p:spPr>
          <a:xfrm>
            <a:off x="304801" y="3428734"/>
            <a:ext cx="6274676" cy="2660167"/>
          </a:xfrm>
          <a:prstGeom prst="rect">
            <a:avLst/>
          </a:prstGeom>
        </p:spPr>
      </p:pic>
    </p:spTree>
    <p:extLst>
      <p:ext uri="{BB962C8B-B14F-4D97-AF65-F5344CB8AC3E}">
        <p14:creationId xmlns:p14="http://schemas.microsoft.com/office/powerpoint/2010/main" val="2806116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A5A6722-FF65-4BEC-B748-73251D642587}" type="slidenum">
              <a:rPr lang="en-US" smtClean="0"/>
              <a:pPr>
                <a:defRPr/>
              </a:pPr>
              <a:t>2</a:t>
            </a:fld>
            <a:endParaRPr lang="en-US" dirty="0"/>
          </a:p>
        </p:txBody>
      </p:sp>
      <p:sp>
        <p:nvSpPr>
          <p:cNvPr id="5" name="Title 1"/>
          <p:cNvSpPr txBox="1">
            <a:spLocks/>
          </p:cNvSpPr>
          <p:nvPr/>
        </p:nvSpPr>
        <p:spPr bwMode="auto">
          <a:xfrm>
            <a:off x="490309" y="67653"/>
            <a:ext cx="8407400" cy="5651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000" b="1">
                <a:solidFill>
                  <a:srgbClr val="594F3D"/>
                </a:solidFill>
                <a:latin typeface="Calibri" pitchFamily="34" charset="0"/>
                <a:ea typeface="MS PGothic" pitchFamily="34" charset="-128"/>
                <a:cs typeface="Calibri" pitchFamily="34" charset="0"/>
              </a:defRPr>
            </a:lvl1pPr>
            <a:lvl2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2pPr>
            <a:lvl3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3pPr>
            <a:lvl4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4pPr>
            <a:lvl5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5pPr>
            <a:lvl6pPr marL="4572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6pPr>
            <a:lvl7pPr marL="9144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7pPr>
            <a:lvl8pPr marL="13716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8pPr>
            <a:lvl9pPr marL="18288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9pPr>
          </a:lstStyle>
          <a:p>
            <a:r>
              <a:rPr lang="en-GB" kern="0" dirty="0" smtClean="0"/>
              <a:t>Introduction</a:t>
            </a:r>
            <a:endParaRPr lang="en-GB" kern="0" dirty="0"/>
          </a:p>
        </p:txBody>
      </p:sp>
      <p:sp>
        <p:nvSpPr>
          <p:cNvPr id="6" name="Content Placeholder 2"/>
          <p:cNvSpPr txBox="1">
            <a:spLocks/>
          </p:cNvSpPr>
          <p:nvPr/>
        </p:nvSpPr>
        <p:spPr bwMode="auto">
          <a:xfrm>
            <a:off x="304800" y="870903"/>
            <a:ext cx="8764357" cy="5192272"/>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25000" lnSpcReduction="20000"/>
          </a:bodyPr>
          <a:lstStyle>
            <a:lvl1pPr marL="282575" indent="-282575" algn="l" rtl="0" eaLnBrk="1" fontAlgn="base" hangingPunct="1">
              <a:lnSpc>
                <a:spcPct val="85000"/>
              </a:lnSpc>
              <a:spcBef>
                <a:spcPts val="2200"/>
              </a:spcBef>
              <a:spcAft>
                <a:spcPct val="0"/>
              </a:spcAft>
              <a:buClr>
                <a:srgbClr val="AFBC22"/>
              </a:buClr>
              <a:buChar char="•"/>
              <a:defRPr sz="2800">
                <a:solidFill>
                  <a:srgbClr val="594F3D"/>
                </a:solidFill>
                <a:latin typeface="Calibri" pitchFamily="34" charset="0"/>
                <a:ea typeface="MS PGothic" pitchFamily="34" charset="-128"/>
                <a:cs typeface="Arial" charset="0"/>
              </a:defRPr>
            </a:lvl1pPr>
            <a:lvl2pPr marL="798513" indent="-225425" algn="l" rtl="0" eaLnBrk="1" fontAlgn="base" hangingPunct="1">
              <a:spcBef>
                <a:spcPts val="600"/>
              </a:spcBef>
              <a:spcAft>
                <a:spcPct val="0"/>
              </a:spcAft>
              <a:buClr>
                <a:srgbClr val="AFBC22"/>
              </a:buClr>
              <a:buFont typeface="Calibri" pitchFamily="34" charset="0"/>
              <a:buChar char="–"/>
              <a:tabLst/>
              <a:defRPr sz="2400">
                <a:solidFill>
                  <a:srgbClr val="594F3D"/>
                </a:solidFill>
                <a:latin typeface="Calibri" pitchFamily="34" charset="0"/>
                <a:ea typeface="MS PGothic" pitchFamily="34" charset="-128"/>
                <a:cs typeface="Arial" charset="0"/>
              </a:defRPr>
            </a:lvl2pPr>
            <a:lvl3pPr marL="1255713" indent="-166688" algn="l" rtl="0" eaLnBrk="1" fontAlgn="base" hangingPunct="1">
              <a:spcBef>
                <a:spcPts val="0"/>
              </a:spcBef>
              <a:spcAft>
                <a:spcPct val="0"/>
              </a:spcAft>
              <a:buClr>
                <a:srgbClr val="AFBC22"/>
              </a:buClr>
              <a:buFont typeface="Trebuchet MS" pitchFamily="34" charset="0"/>
              <a:buChar char="▫"/>
              <a:tabLst/>
              <a:defRPr sz="2000">
                <a:solidFill>
                  <a:srgbClr val="594F3D"/>
                </a:solidFill>
                <a:latin typeface="Calibri" pitchFamily="34" charset="0"/>
                <a:ea typeface="MS PGothic" pitchFamily="34" charset="-128"/>
                <a:cs typeface="Arial" charset="0"/>
              </a:defRPr>
            </a:lvl3pPr>
            <a:lvl4pPr marL="16002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4pPr>
            <a:lvl5pPr marL="20574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5pPr>
            <a:lvl6pPr marL="25146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6pPr>
            <a:lvl7pPr marL="29718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7pPr>
            <a:lvl8pPr marL="34290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8pPr>
            <a:lvl9pPr marL="38862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9pPr>
          </a:lstStyle>
          <a:p>
            <a:pPr>
              <a:lnSpc>
                <a:spcPct val="100000"/>
              </a:lnSpc>
              <a:spcBef>
                <a:spcPts val="600"/>
              </a:spcBef>
            </a:pPr>
            <a:r>
              <a:rPr lang="en-AU" sz="11200" kern="0" dirty="0" smtClean="0"/>
              <a:t>I’m </a:t>
            </a:r>
            <a:r>
              <a:rPr lang="en-AU" sz="11200" kern="0" dirty="0" smtClean="0"/>
              <a:t>responsible for making sure that Ancestry keeps getting better and better </a:t>
            </a:r>
            <a:r>
              <a:rPr lang="en-AU" sz="11200" kern="0" dirty="0" smtClean="0"/>
              <a:t>in Australia</a:t>
            </a:r>
            <a:endParaRPr lang="en-AU" sz="11200" kern="0" dirty="0" smtClean="0"/>
          </a:p>
          <a:p>
            <a:pPr>
              <a:lnSpc>
                <a:spcPct val="100000"/>
              </a:lnSpc>
              <a:spcBef>
                <a:spcPts val="600"/>
              </a:spcBef>
            </a:pPr>
            <a:r>
              <a:rPr lang="en-AU" sz="11200" kern="0" dirty="0" smtClean="0"/>
              <a:t>My </a:t>
            </a:r>
            <a:r>
              <a:rPr lang="en-AU" sz="11200" kern="0" dirty="0"/>
              <a:t>love of history started as a young boy with my two grandfather’s WW1 </a:t>
            </a:r>
            <a:r>
              <a:rPr lang="en-AU" sz="11200" kern="0" dirty="0" smtClean="0"/>
              <a:t>medals</a:t>
            </a:r>
          </a:p>
          <a:p>
            <a:pPr>
              <a:lnSpc>
                <a:spcPct val="100000"/>
              </a:lnSpc>
              <a:spcBef>
                <a:spcPts val="600"/>
              </a:spcBef>
            </a:pPr>
            <a:r>
              <a:rPr lang="en-AU" sz="11200" kern="0" dirty="0" smtClean="0"/>
              <a:t>After </a:t>
            </a:r>
            <a:r>
              <a:rPr lang="en-AU" sz="11200" kern="0" dirty="0" smtClean="0"/>
              <a:t>over 10 </a:t>
            </a:r>
            <a:r>
              <a:rPr lang="en-AU" sz="11200" kern="0" dirty="0"/>
              <a:t>years of working </a:t>
            </a:r>
            <a:r>
              <a:rPr lang="en-AU" sz="11200" kern="0" dirty="0" smtClean="0"/>
              <a:t>for </a:t>
            </a:r>
            <a:r>
              <a:rPr lang="en-AU" sz="11200" kern="0" dirty="0"/>
              <a:t>supermarkets and phone companies, on big data warehouses, I returned to Australia and my first love. History.</a:t>
            </a:r>
          </a:p>
          <a:p>
            <a:pPr>
              <a:lnSpc>
                <a:spcPct val="100000"/>
              </a:lnSpc>
              <a:spcBef>
                <a:spcPts val="600"/>
              </a:spcBef>
            </a:pPr>
            <a:r>
              <a:rPr lang="en-AU" sz="11200" kern="0" dirty="0" smtClean="0"/>
              <a:t>I love helping people to discover their own stories and Ancestry is a platform for people to understand their story, their identity and it’s fit with the Australian story</a:t>
            </a:r>
          </a:p>
          <a:p>
            <a:pPr>
              <a:lnSpc>
                <a:spcPct val="100000"/>
              </a:lnSpc>
              <a:spcBef>
                <a:spcPts val="600"/>
              </a:spcBef>
            </a:pPr>
            <a:r>
              <a:rPr lang="en-AU" sz="11200" kern="0" dirty="0"/>
              <a:t>I truly believe that human’s </a:t>
            </a:r>
            <a:r>
              <a:rPr lang="en-AU" sz="11200" kern="0" dirty="0" smtClean="0"/>
              <a:t>capacity </a:t>
            </a:r>
            <a:r>
              <a:rPr lang="en-AU" sz="11200" kern="0" dirty="0"/>
              <a:t>for reason is driven by access to information. </a:t>
            </a:r>
            <a:r>
              <a:rPr lang="en-AU" sz="11200" kern="0" dirty="0" smtClean="0"/>
              <a:t>The scaling of the collections available to all is </a:t>
            </a:r>
            <a:r>
              <a:rPr lang="en-AU" sz="11200" kern="0" dirty="0"/>
              <a:t>making us better </a:t>
            </a:r>
            <a:r>
              <a:rPr lang="en-AU" sz="11200" kern="0" dirty="0" smtClean="0"/>
              <a:t>people</a:t>
            </a:r>
            <a:endParaRPr lang="en-AU" sz="11200" kern="0" dirty="0"/>
          </a:p>
          <a:p>
            <a:pPr marL="0" indent="0">
              <a:lnSpc>
                <a:spcPct val="100000"/>
              </a:lnSpc>
              <a:spcBef>
                <a:spcPts val="600"/>
              </a:spcBef>
              <a:buNone/>
            </a:pPr>
            <a:endParaRPr lang="en-AU" sz="5000" kern="0" dirty="0" smtClean="0"/>
          </a:p>
          <a:p>
            <a:pPr>
              <a:lnSpc>
                <a:spcPct val="100000"/>
              </a:lnSpc>
              <a:spcBef>
                <a:spcPts val="600"/>
              </a:spcBef>
            </a:pPr>
            <a:endParaRPr lang="en-GB" sz="2600" kern="0" dirty="0" smtClean="0"/>
          </a:p>
        </p:txBody>
      </p:sp>
      <p:sp>
        <p:nvSpPr>
          <p:cNvPr id="7" name="Slide Number Placeholder 3"/>
          <p:cNvSpPr txBox="1">
            <a:spLocks/>
          </p:cNvSpPr>
          <p:nvPr/>
        </p:nvSpPr>
        <p:spPr bwMode="auto">
          <a:xfrm>
            <a:off x="304800" y="6543582"/>
            <a:ext cx="169863" cy="168275"/>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spAutoFit/>
          </a:bodyPr>
          <a:lstStyle>
            <a:defPPr>
              <a:defRPr lang="en-US"/>
            </a:defPPr>
            <a:lvl1pPr algn="ctr" rtl="0" eaLnBrk="0" fontAlgn="base" hangingPunct="0">
              <a:spcBef>
                <a:spcPct val="0"/>
              </a:spcBef>
              <a:spcAft>
                <a:spcPct val="0"/>
              </a:spcAft>
              <a:defRPr sz="1100" b="1" kern="1200">
                <a:solidFill>
                  <a:schemeClr val="bg2"/>
                </a:solidFill>
                <a:latin typeface="Whitney-Medium"/>
                <a:ea typeface="ＭＳ Ｐゴシック" pitchFamily="-111" charset="-128"/>
                <a:cs typeface="Whitney-Medium"/>
              </a:defRPr>
            </a:lvl1pPr>
            <a:lvl2pPr marL="4572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2pPr>
            <a:lvl3pPr marL="9144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3pPr>
            <a:lvl4pPr marL="13716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4pPr>
            <a:lvl5pPr marL="18288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5pPr>
            <a:lvl6pPr marL="2286000" algn="l" defTabSz="914400" rtl="0" eaLnBrk="1" latinLnBrk="0" hangingPunct="1">
              <a:defRPr sz="1600" kern="1200">
                <a:solidFill>
                  <a:srgbClr val="484334"/>
                </a:solidFill>
                <a:latin typeface="Trebuchet MS" pitchFamily="34" charset="0"/>
                <a:ea typeface="MS PGothic" pitchFamily="34" charset="-128"/>
                <a:cs typeface="Arial" charset="0"/>
              </a:defRPr>
            </a:lvl6pPr>
            <a:lvl7pPr marL="2743200" algn="l" defTabSz="914400" rtl="0" eaLnBrk="1" latinLnBrk="0" hangingPunct="1">
              <a:defRPr sz="1600" kern="1200">
                <a:solidFill>
                  <a:srgbClr val="484334"/>
                </a:solidFill>
                <a:latin typeface="Trebuchet MS" pitchFamily="34" charset="0"/>
                <a:ea typeface="MS PGothic" pitchFamily="34" charset="-128"/>
                <a:cs typeface="Arial" charset="0"/>
              </a:defRPr>
            </a:lvl7pPr>
            <a:lvl8pPr marL="3200400" algn="l" defTabSz="914400" rtl="0" eaLnBrk="1" latinLnBrk="0" hangingPunct="1">
              <a:defRPr sz="1600" kern="1200">
                <a:solidFill>
                  <a:srgbClr val="484334"/>
                </a:solidFill>
                <a:latin typeface="Trebuchet MS" pitchFamily="34" charset="0"/>
                <a:ea typeface="MS PGothic" pitchFamily="34" charset="-128"/>
                <a:cs typeface="Arial" charset="0"/>
              </a:defRPr>
            </a:lvl8pPr>
            <a:lvl9pPr marL="3657600" algn="l" defTabSz="914400" rtl="0" eaLnBrk="1" latinLnBrk="0" hangingPunct="1">
              <a:defRPr sz="1600" kern="1200">
                <a:solidFill>
                  <a:srgbClr val="484334"/>
                </a:solidFill>
                <a:latin typeface="Trebuchet MS" pitchFamily="34" charset="0"/>
                <a:ea typeface="MS PGothic" pitchFamily="34" charset="-128"/>
                <a:cs typeface="Arial" charset="0"/>
              </a:defRPr>
            </a:lvl9pPr>
          </a:lstStyle>
          <a:p>
            <a:pPr>
              <a:defRPr/>
            </a:pPr>
            <a:fld id="{CA5A6722-FF65-4BEC-B748-73251D642587}" type="slidenum">
              <a:rPr lang="en-US" smtClean="0"/>
              <a:pPr>
                <a:defRPr/>
              </a:pPr>
              <a:t>2</a:t>
            </a:fld>
            <a:endParaRPr lang="en-US" dirty="0"/>
          </a:p>
        </p:txBody>
      </p:sp>
    </p:spTree>
    <p:extLst>
      <p:ext uri="{BB962C8B-B14F-4D97-AF65-F5344CB8AC3E}">
        <p14:creationId xmlns:p14="http://schemas.microsoft.com/office/powerpoint/2010/main" val="3552180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AncestryDNA</a:t>
            </a:r>
            <a:r>
              <a:rPr lang="en-US" dirty="0" smtClean="0"/>
              <a:t> is coming in 2015</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20</a:t>
            </a:fld>
            <a:endParaRPr lang="en-US" dirty="0">
              <a:solidFill>
                <a:srgbClr val="BBB0A3"/>
              </a:solidFill>
            </a:endParaRPr>
          </a:p>
        </p:txBody>
      </p:sp>
      <p:sp>
        <p:nvSpPr>
          <p:cNvPr id="7" name="Content Placeholder 2"/>
          <p:cNvSpPr>
            <a:spLocks noGrp="1"/>
          </p:cNvSpPr>
          <p:nvPr>
            <p:ph idx="1"/>
          </p:nvPr>
        </p:nvSpPr>
        <p:spPr>
          <a:xfrm>
            <a:off x="389731" y="805757"/>
            <a:ext cx="8394701" cy="2526022"/>
          </a:xfrm>
        </p:spPr>
        <p:txBody>
          <a:bodyPr>
            <a:normAutofit/>
          </a:bodyPr>
          <a:lstStyle/>
          <a:p>
            <a:pPr marL="114300" lvl="1" indent="0">
              <a:spcAft>
                <a:spcPts val="600"/>
              </a:spcAft>
              <a:buNone/>
            </a:pPr>
            <a:r>
              <a:rPr lang="en-AU" dirty="0" smtClean="0"/>
              <a:t>Family history is in our DNA. Be the first to get your results!</a:t>
            </a:r>
          </a:p>
          <a:p>
            <a:pPr marL="114300" lvl="1" indent="0">
              <a:spcAft>
                <a:spcPts val="600"/>
              </a:spcAft>
              <a:buNone/>
            </a:pPr>
            <a:r>
              <a:rPr lang="en-AU" dirty="0" smtClean="0"/>
              <a:t>Signup </a:t>
            </a:r>
            <a:r>
              <a:rPr lang="en-AU" dirty="0"/>
              <a:t>to be the first to </a:t>
            </a:r>
            <a:r>
              <a:rPr lang="en-AU" dirty="0" smtClean="0"/>
              <a:t>know, add your name to the invite list:</a:t>
            </a:r>
          </a:p>
          <a:p>
            <a:pPr marL="114300" lvl="1" indent="0" algn="ctr">
              <a:spcAft>
                <a:spcPts val="600"/>
              </a:spcAft>
              <a:buNone/>
            </a:pPr>
            <a:r>
              <a:rPr lang="en-AU" sz="3600" dirty="0">
                <a:hlinkClick r:id="rId3"/>
              </a:rPr>
              <a:t>http://</a:t>
            </a:r>
            <a:r>
              <a:rPr lang="en-AU" sz="3600" dirty="0" smtClean="0">
                <a:hlinkClick r:id="rId3"/>
              </a:rPr>
              <a:t>dna.ancestry.com.au</a:t>
            </a:r>
            <a:endParaRPr lang="en-AU" sz="3600" dirty="0" smtClean="0"/>
          </a:p>
          <a:p>
            <a:pPr marL="114300" lvl="1" indent="0" algn="ctr">
              <a:spcAft>
                <a:spcPts val="600"/>
              </a:spcAft>
              <a:buNone/>
            </a:pPr>
            <a:endParaRPr lang="en-AU"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09393"/>
            <a:ext cx="9144000" cy="3783323"/>
          </a:xfrm>
          <a:prstGeom prst="rect">
            <a:avLst/>
          </a:prstGeom>
        </p:spPr>
      </p:pic>
    </p:spTree>
    <p:extLst>
      <p:ext uri="{BB962C8B-B14F-4D97-AF65-F5344CB8AC3E}">
        <p14:creationId xmlns:p14="http://schemas.microsoft.com/office/powerpoint/2010/main" val="4149613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Ancestry is changing: Website improvements</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21</a:t>
            </a:fld>
            <a:endParaRPr lang="en-US" dirty="0">
              <a:solidFill>
                <a:srgbClr val="BBB0A3"/>
              </a:solidFill>
            </a:endParaRPr>
          </a:p>
        </p:txBody>
      </p:sp>
      <p:sp>
        <p:nvSpPr>
          <p:cNvPr id="7" name="Content Placeholder 2"/>
          <p:cNvSpPr>
            <a:spLocks noGrp="1"/>
          </p:cNvSpPr>
          <p:nvPr>
            <p:ph idx="1"/>
          </p:nvPr>
        </p:nvSpPr>
        <p:spPr>
          <a:xfrm>
            <a:off x="389731" y="805757"/>
            <a:ext cx="8394701" cy="2526022"/>
          </a:xfrm>
        </p:spPr>
        <p:txBody>
          <a:bodyPr>
            <a:normAutofit/>
          </a:bodyPr>
          <a:lstStyle/>
          <a:p>
            <a:pPr marL="114300" lvl="1" indent="0">
              <a:spcAft>
                <a:spcPts val="600"/>
              </a:spcAft>
              <a:buNone/>
            </a:pPr>
            <a:r>
              <a:rPr lang="en-AU" dirty="0" smtClean="0"/>
              <a:t>Ancestry is always working to improve your onsite experience.</a:t>
            </a:r>
            <a:endParaRPr lang="en-AU" dirty="0"/>
          </a:p>
          <a:p>
            <a:pPr marL="114300" lvl="1" indent="0">
              <a:spcAft>
                <a:spcPts val="600"/>
              </a:spcAft>
              <a:buNone/>
            </a:pPr>
            <a:r>
              <a:rPr lang="en-AU" dirty="0" smtClean="0"/>
              <a:t>We’d like to invite you to become a part of the Ancestry beta. </a:t>
            </a:r>
          </a:p>
          <a:p>
            <a:pPr marL="114300" lvl="1" indent="0">
              <a:spcAft>
                <a:spcPts val="600"/>
              </a:spcAft>
              <a:buNone/>
            </a:pPr>
            <a:r>
              <a:rPr lang="en-AU" dirty="0" smtClean="0"/>
              <a:t>To join the beta, simply add your name to the invite list:</a:t>
            </a:r>
          </a:p>
          <a:p>
            <a:pPr marL="114300" lvl="1" indent="0" algn="ctr">
              <a:spcAft>
                <a:spcPts val="600"/>
              </a:spcAft>
              <a:buNone/>
            </a:pPr>
            <a:r>
              <a:rPr lang="en-AU" dirty="0">
                <a:hlinkClick r:id="rId3"/>
              </a:rPr>
              <a:t>http://</a:t>
            </a:r>
            <a:r>
              <a:rPr lang="en-AU" dirty="0" smtClean="0">
                <a:hlinkClick r:id="rId3"/>
              </a:rPr>
              <a:t>home.ancestry.com/beta</a:t>
            </a:r>
            <a:endParaRPr lang="en-AU"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31" y="2930317"/>
            <a:ext cx="8385969" cy="3402547"/>
          </a:xfrm>
          <a:prstGeom prst="rect">
            <a:avLst/>
          </a:prstGeom>
        </p:spPr>
      </p:pic>
    </p:spTree>
    <p:extLst>
      <p:ext uri="{BB962C8B-B14F-4D97-AF65-F5344CB8AC3E}">
        <p14:creationId xmlns:p14="http://schemas.microsoft.com/office/powerpoint/2010/main" val="960791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help with your questions</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22</a:t>
            </a:fld>
            <a:endParaRPr lang="en-US" dirty="0">
              <a:solidFill>
                <a:srgbClr val="BBB0A3"/>
              </a:solidFill>
            </a:endParaRPr>
          </a:p>
        </p:txBody>
      </p:sp>
      <p:sp>
        <p:nvSpPr>
          <p:cNvPr id="7" name="Content Placeholder 2"/>
          <p:cNvSpPr>
            <a:spLocks noGrp="1"/>
          </p:cNvSpPr>
          <p:nvPr>
            <p:ph idx="1"/>
          </p:nvPr>
        </p:nvSpPr>
        <p:spPr>
          <a:xfrm>
            <a:off x="389731" y="805758"/>
            <a:ext cx="8394701" cy="1003346"/>
          </a:xfrm>
        </p:spPr>
        <p:txBody>
          <a:bodyPr>
            <a:normAutofit/>
          </a:bodyPr>
          <a:lstStyle/>
          <a:p>
            <a:pPr marL="114300" lvl="1" indent="0">
              <a:spcAft>
                <a:spcPts val="600"/>
              </a:spcAft>
              <a:buNone/>
            </a:pPr>
            <a:r>
              <a:rPr lang="en-AU" dirty="0" smtClean="0"/>
              <a:t>You’ll find lots of answers for your questions in our online help: </a:t>
            </a:r>
            <a:endParaRPr lang="en-AU" dirty="0"/>
          </a:p>
          <a:p>
            <a:pPr marL="114300" lvl="1" indent="0">
              <a:spcAft>
                <a:spcPts val="600"/>
              </a:spcAft>
              <a:buNone/>
            </a:pPr>
            <a:r>
              <a:rPr lang="en-AU" dirty="0">
                <a:hlinkClick r:id="rId3"/>
              </a:rPr>
              <a:t>http://ancestryau.custhelp.com/app/home</a:t>
            </a:r>
            <a:endParaRPr lang="en-AU"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62" y="1809104"/>
            <a:ext cx="8783276" cy="4410691"/>
          </a:xfrm>
          <a:prstGeom prst="rect">
            <a:avLst/>
          </a:prstGeom>
        </p:spPr>
      </p:pic>
    </p:spTree>
    <p:extLst>
      <p:ext uri="{BB962C8B-B14F-4D97-AF65-F5344CB8AC3E}">
        <p14:creationId xmlns:p14="http://schemas.microsoft.com/office/powerpoint/2010/main" val="2533171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our subscription packages</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23</a:t>
            </a:fld>
            <a:endParaRPr lang="en-US" dirty="0">
              <a:solidFill>
                <a:srgbClr val="BBB0A3"/>
              </a:solidFill>
            </a:endParaRPr>
          </a:p>
        </p:txBody>
      </p:sp>
      <p:sp>
        <p:nvSpPr>
          <p:cNvPr id="7" name="Content Placeholder 2"/>
          <p:cNvSpPr>
            <a:spLocks noGrp="1"/>
          </p:cNvSpPr>
          <p:nvPr>
            <p:ph idx="1"/>
          </p:nvPr>
        </p:nvSpPr>
        <p:spPr>
          <a:xfrm>
            <a:off x="389731" y="805758"/>
            <a:ext cx="8394701" cy="1003346"/>
          </a:xfrm>
        </p:spPr>
        <p:txBody>
          <a:bodyPr>
            <a:normAutofit/>
          </a:bodyPr>
          <a:lstStyle/>
          <a:p>
            <a:pPr marL="114300" lvl="1" indent="0">
              <a:spcAft>
                <a:spcPts val="600"/>
              </a:spcAft>
              <a:buNone/>
            </a:pPr>
            <a:r>
              <a:rPr lang="en-AU" dirty="0" smtClean="0"/>
              <a:t>You’ll find more on our 14 day free trial and subscriptions at: </a:t>
            </a:r>
          </a:p>
          <a:p>
            <a:pPr marL="114300" lvl="1" indent="0">
              <a:spcAft>
                <a:spcPts val="600"/>
              </a:spcAft>
              <a:buNone/>
            </a:pPr>
            <a:r>
              <a:rPr lang="en-AU" dirty="0">
                <a:hlinkClick r:id="rId2"/>
              </a:rPr>
              <a:t>http://</a:t>
            </a:r>
            <a:r>
              <a:rPr lang="en-AU" dirty="0" smtClean="0">
                <a:hlinkClick r:id="rId2"/>
              </a:rPr>
              <a:t>www.ancestry.com.au/cs/offers/subscribe?sub=1</a:t>
            </a:r>
            <a:endParaRPr lang="en-AU" dirty="0" smtClean="0"/>
          </a:p>
          <a:p>
            <a:pPr marL="114300" lvl="1" indent="0">
              <a:spcAft>
                <a:spcPts val="600"/>
              </a:spcAft>
              <a:buNone/>
            </a:pPr>
            <a:endParaRPr lang="en-AU"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33" b="12031"/>
          <a:stretch/>
        </p:blipFill>
        <p:spPr>
          <a:xfrm>
            <a:off x="189186" y="1682979"/>
            <a:ext cx="8954814" cy="4675779"/>
          </a:xfrm>
          <a:prstGeom prst="rect">
            <a:avLst/>
          </a:prstGeom>
        </p:spPr>
      </p:pic>
    </p:spTree>
    <p:extLst>
      <p:ext uri="{BB962C8B-B14F-4D97-AF65-F5344CB8AC3E}">
        <p14:creationId xmlns:p14="http://schemas.microsoft.com/office/powerpoint/2010/main" val="3479797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A5A6722-FF65-4BEC-B748-73251D642587}" type="slidenum">
              <a:rPr lang="en-US" smtClean="0"/>
              <a:pPr>
                <a:defRPr/>
              </a:pPr>
              <a:t>3</a:t>
            </a:fld>
            <a:endParaRPr lang="en-US" dirty="0"/>
          </a:p>
        </p:txBody>
      </p:sp>
      <p:sp>
        <p:nvSpPr>
          <p:cNvPr id="5" name="Title 1"/>
          <p:cNvSpPr txBox="1">
            <a:spLocks/>
          </p:cNvSpPr>
          <p:nvPr/>
        </p:nvSpPr>
        <p:spPr bwMode="auto">
          <a:xfrm>
            <a:off x="490309" y="67653"/>
            <a:ext cx="8407400" cy="5651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000" b="1">
                <a:solidFill>
                  <a:srgbClr val="594F3D"/>
                </a:solidFill>
                <a:latin typeface="Calibri" pitchFamily="34" charset="0"/>
                <a:ea typeface="MS PGothic" pitchFamily="34" charset="-128"/>
                <a:cs typeface="Calibri" pitchFamily="34" charset="0"/>
              </a:defRPr>
            </a:lvl1pPr>
            <a:lvl2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2pPr>
            <a:lvl3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3pPr>
            <a:lvl4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4pPr>
            <a:lvl5pPr algn="l" rtl="0" eaLnBrk="1" fontAlgn="base" hangingPunct="1">
              <a:spcBef>
                <a:spcPct val="0"/>
              </a:spcBef>
              <a:spcAft>
                <a:spcPct val="0"/>
              </a:spcAft>
              <a:defRPr sz="2800">
                <a:solidFill>
                  <a:srgbClr val="594F3D"/>
                </a:solidFill>
                <a:latin typeface="Whitney-Semibold" pitchFamily="-65" charset="0"/>
                <a:ea typeface="MS PGothic" pitchFamily="34" charset="-128"/>
                <a:cs typeface="Whitney-Book"/>
              </a:defRPr>
            </a:lvl5pPr>
            <a:lvl6pPr marL="4572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6pPr>
            <a:lvl7pPr marL="9144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7pPr>
            <a:lvl8pPr marL="13716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8pPr>
            <a:lvl9pPr marL="1828800" algn="l" rtl="0" eaLnBrk="1" fontAlgn="base" hangingPunct="1">
              <a:spcBef>
                <a:spcPct val="0"/>
              </a:spcBef>
              <a:spcAft>
                <a:spcPct val="0"/>
              </a:spcAft>
              <a:defRPr sz="3600">
                <a:solidFill>
                  <a:schemeClr val="bg1"/>
                </a:solidFill>
                <a:latin typeface="Trebuchet MS" pitchFamily="34" charset="0"/>
                <a:ea typeface="MS PGothic" pitchFamily="34" charset="-128"/>
                <a:cs typeface="Arial" pitchFamily="34" charset="0"/>
              </a:defRPr>
            </a:lvl9pPr>
          </a:lstStyle>
          <a:p>
            <a:r>
              <a:rPr lang="en-GB" kern="0" dirty="0" smtClean="0"/>
              <a:t>About Ancestry.com</a:t>
            </a:r>
            <a:endParaRPr lang="en-GB" kern="0" dirty="0"/>
          </a:p>
        </p:txBody>
      </p:sp>
      <p:sp>
        <p:nvSpPr>
          <p:cNvPr id="6" name="Content Placeholder 2"/>
          <p:cNvSpPr txBox="1">
            <a:spLocks/>
          </p:cNvSpPr>
          <p:nvPr/>
        </p:nvSpPr>
        <p:spPr bwMode="auto">
          <a:xfrm>
            <a:off x="304800" y="870904"/>
            <a:ext cx="8764357" cy="4910918"/>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25000" lnSpcReduction="20000"/>
          </a:bodyPr>
          <a:lstStyle>
            <a:lvl1pPr marL="282575" indent="-282575" algn="l" rtl="0" eaLnBrk="1" fontAlgn="base" hangingPunct="1">
              <a:lnSpc>
                <a:spcPct val="85000"/>
              </a:lnSpc>
              <a:spcBef>
                <a:spcPts val="2200"/>
              </a:spcBef>
              <a:spcAft>
                <a:spcPct val="0"/>
              </a:spcAft>
              <a:buClr>
                <a:srgbClr val="AFBC22"/>
              </a:buClr>
              <a:buChar char="•"/>
              <a:defRPr sz="2800">
                <a:solidFill>
                  <a:srgbClr val="594F3D"/>
                </a:solidFill>
                <a:latin typeface="Calibri" pitchFamily="34" charset="0"/>
                <a:ea typeface="MS PGothic" pitchFamily="34" charset="-128"/>
                <a:cs typeface="Arial" charset="0"/>
              </a:defRPr>
            </a:lvl1pPr>
            <a:lvl2pPr marL="798513" indent="-225425" algn="l" rtl="0" eaLnBrk="1" fontAlgn="base" hangingPunct="1">
              <a:spcBef>
                <a:spcPts val="600"/>
              </a:spcBef>
              <a:spcAft>
                <a:spcPct val="0"/>
              </a:spcAft>
              <a:buClr>
                <a:srgbClr val="AFBC22"/>
              </a:buClr>
              <a:buFont typeface="Calibri" pitchFamily="34" charset="0"/>
              <a:buChar char="–"/>
              <a:tabLst/>
              <a:defRPr sz="2400">
                <a:solidFill>
                  <a:srgbClr val="594F3D"/>
                </a:solidFill>
                <a:latin typeface="Calibri" pitchFamily="34" charset="0"/>
                <a:ea typeface="MS PGothic" pitchFamily="34" charset="-128"/>
                <a:cs typeface="Arial" charset="0"/>
              </a:defRPr>
            </a:lvl2pPr>
            <a:lvl3pPr marL="1255713" indent="-166688" algn="l" rtl="0" eaLnBrk="1" fontAlgn="base" hangingPunct="1">
              <a:spcBef>
                <a:spcPts val="0"/>
              </a:spcBef>
              <a:spcAft>
                <a:spcPct val="0"/>
              </a:spcAft>
              <a:buClr>
                <a:srgbClr val="AFBC22"/>
              </a:buClr>
              <a:buFont typeface="Trebuchet MS" pitchFamily="34" charset="0"/>
              <a:buChar char="▫"/>
              <a:tabLst/>
              <a:defRPr sz="2000">
                <a:solidFill>
                  <a:srgbClr val="594F3D"/>
                </a:solidFill>
                <a:latin typeface="Calibri" pitchFamily="34" charset="0"/>
                <a:ea typeface="MS PGothic" pitchFamily="34" charset="-128"/>
                <a:cs typeface="Arial" charset="0"/>
              </a:defRPr>
            </a:lvl3pPr>
            <a:lvl4pPr marL="16002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4pPr>
            <a:lvl5pPr marL="2057400" indent="-228600" algn="l" rtl="0" eaLnBrk="1" fontAlgn="base" hangingPunct="1">
              <a:spcBef>
                <a:spcPts val="0"/>
              </a:spcBef>
              <a:spcAft>
                <a:spcPct val="0"/>
              </a:spcAft>
              <a:buClr>
                <a:srgbClr val="AFBC22"/>
              </a:buClr>
              <a:buFont typeface="Trebuchet MS" pitchFamily="34" charset="0"/>
              <a:buChar char="−"/>
              <a:defRPr sz="2000">
                <a:solidFill>
                  <a:srgbClr val="594F3D"/>
                </a:solidFill>
                <a:latin typeface="Calibri" pitchFamily="34" charset="0"/>
                <a:ea typeface="MS PGothic" pitchFamily="34" charset="-128"/>
                <a:cs typeface="Arial" charset="0"/>
              </a:defRPr>
            </a:lvl5pPr>
            <a:lvl6pPr marL="25146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6pPr>
            <a:lvl7pPr marL="29718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7pPr>
            <a:lvl8pPr marL="34290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8pPr>
            <a:lvl9pPr marL="3886200" indent="-228600" algn="l" rtl="0" eaLnBrk="1" fontAlgn="base" hangingPunct="1">
              <a:spcBef>
                <a:spcPct val="20000"/>
              </a:spcBef>
              <a:spcAft>
                <a:spcPct val="0"/>
              </a:spcAft>
              <a:buClr>
                <a:srgbClr val="AFBC22"/>
              </a:buClr>
              <a:buFont typeface="Trebuchet MS" pitchFamily="34" charset="0"/>
              <a:buChar char="−"/>
              <a:defRPr sz="2000">
                <a:solidFill>
                  <a:srgbClr val="484334"/>
                </a:solidFill>
                <a:latin typeface="+mn-lt"/>
                <a:ea typeface="+mn-ea"/>
                <a:cs typeface="+mn-cs"/>
              </a:defRPr>
            </a:lvl9pPr>
          </a:lstStyle>
          <a:p>
            <a:pPr>
              <a:lnSpc>
                <a:spcPct val="100000"/>
              </a:lnSpc>
              <a:spcBef>
                <a:spcPts val="600"/>
              </a:spcBef>
            </a:pPr>
            <a:r>
              <a:rPr lang="en-AU" sz="9600" kern="0" dirty="0" smtClean="0"/>
              <a:t>Ancestry </a:t>
            </a:r>
            <a:r>
              <a:rPr lang="en-AU" sz="9600" kern="0" dirty="0"/>
              <a:t>is the world’s largest online family history resource with 2.1 million subscribers across its Ancestry.com branded </a:t>
            </a:r>
            <a:r>
              <a:rPr lang="en-AU" sz="9600" kern="0" dirty="0" smtClean="0"/>
              <a:t>websites.</a:t>
            </a:r>
          </a:p>
          <a:p>
            <a:pPr>
              <a:lnSpc>
                <a:spcPct val="100000"/>
              </a:lnSpc>
              <a:spcBef>
                <a:spcPts val="600"/>
              </a:spcBef>
            </a:pPr>
            <a:r>
              <a:rPr lang="en-AU" sz="9600" kern="0" dirty="0" smtClean="0"/>
              <a:t>And over 2.7 </a:t>
            </a:r>
            <a:r>
              <a:rPr lang="en-AU" sz="9600" kern="0" dirty="0"/>
              <a:t>million subscribers across all its websites, including Archives.com, Fold3.com and </a:t>
            </a:r>
            <a:r>
              <a:rPr lang="en-AU" sz="9600" kern="0" dirty="0" smtClean="0"/>
              <a:t>Newspapers.com</a:t>
            </a:r>
          </a:p>
          <a:p>
            <a:pPr>
              <a:lnSpc>
                <a:spcPct val="100000"/>
              </a:lnSpc>
              <a:spcBef>
                <a:spcPts val="600"/>
              </a:spcBef>
            </a:pPr>
            <a:r>
              <a:rPr lang="en-AU" sz="9600" kern="0" dirty="0" smtClean="0"/>
              <a:t>Ancestry.com.au provides </a:t>
            </a:r>
            <a:r>
              <a:rPr lang="en-AU" sz="9600" kern="0" dirty="0"/>
              <a:t>access to more than 2 billion searchable Australian, New Zealand and UK family history </a:t>
            </a:r>
            <a:r>
              <a:rPr lang="en-AU" sz="9600" kern="0" dirty="0" smtClean="0"/>
              <a:t>records</a:t>
            </a:r>
            <a:endParaRPr lang="en-AU" sz="9600" kern="0" dirty="0"/>
          </a:p>
          <a:p>
            <a:pPr marL="0" indent="0">
              <a:lnSpc>
                <a:spcPct val="100000"/>
              </a:lnSpc>
              <a:spcBef>
                <a:spcPts val="600"/>
              </a:spcBef>
              <a:buNone/>
            </a:pPr>
            <a:endParaRPr lang="en-AU" sz="9600" kern="0" dirty="0" smtClean="0"/>
          </a:p>
          <a:p>
            <a:pPr marL="0" indent="0">
              <a:lnSpc>
                <a:spcPct val="100000"/>
              </a:lnSpc>
              <a:spcBef>
                <a:spcPts val="600"/>
              </a:spcBef>
              <a:buNone/>
            </a:pPr>
            <a:r>
              <a:rPr lang="en-AU" sz="9600" kern="0" dirty="0" smtClean="0"/>
              <a:t>Technology</a:t>
            </a:r>
            <a:r>
              <a:rPr lang="en-AU" sz="9600" kern="0" dirty="0"/>
              <a:t>:	</a:t>
            </a:r>
            <a:endParaRPr lang="en-AU" sz="9600" kern="0" dirty="0" smtClean="0"/>
          </a:p>
          <a:p>
            <a:pPr>
              <a:lnSpc>
                <a:spcPct val="100000"/>
              </a:lnSpc>
              <a:spcBef>
                <a:spcPts val="600"/>
              </a:spcBef>
            </a:pPr>
            <a:r>
              <a:rPr lang="en-AU" sz="9600" kern="0" dirty="0" smtClean="0"/>
              <a:t>Ancestry.com </a:t>
            </a:r>
            <a:r>
              <a:rPr lang="en-AU" sz="9600" kern="0" dirty="0"/>
              <a:t>currently manages about 10 petabytes of structured and unstructured data including </a:t>
            </a:r>
            <a:r>
              <a:rPr lang="en-AU" sz="9600" kern="0" dirty="0" smtClean="0"/>
              <a:t>over </a:t>
            </a:r>
            <a:r>
              <a:rPr lang="en-AU" sz="9600" kern="0" dirty="0" smtClean="0"/>
              <a:t>15 </a:t>
            </a:r>
            <a:r>
              <a:rPr lang="en-AU" sz="9600" kern="0" dirty="0" smtClean="0"/>
              <a:t>billion </a:t>
            </a:r>
            <a:r>
              <a:rPr lang="en-AU" sz="9600" kern="0" dirty="0"/>
              <a:t>of records detailing birth, marriages, deaths, immigration and military service. </a:t>
            </a:r>
            <a:endParaRPr lang="en-AU" sz="9600" kern="0" dirty="0" smtClean="0"/>
          </a:p>
          <a:p>
            <a:pPr>
              <a:lnSpc>
                <a:spcPct val="100000"/>
              </a:lnSpc>
              <a:spcBef>
                <a:spcPts val="600"/>
              </a:spcBef>
            </a:pPr>
            <a:r>
              <a:rPr lang="en-AU" sz="9600" kern="0" dirty="0" smtClean="0"/>
              <a:t>On </a:t>
            </a:r>
            <a:r>
              <a:rPr lang="en-AU" sz="9600" kern="0" dirty="0"/>
              <a:t>average, more than 75 </a:t>
            </a:r>
            <a:r>
              <a:rPr lang="en-AU" sz="9600" kern="0" dirty="0" smtClean="0"/>
              <a:t>million </a:t>
            </a:r>
            <a:r>
              <a:rPr lang="en-AU" sz="9600" kern="0" dirty="0"/>
              <a:t>searches are handled by Ancestry.com servers daily. </a:t>
            </a:r>
            <a:endParaRPr lang="en-AU" sz="9600" kern="0" dirty="0" smtClean="0"/>
          </a:p>
          <a:p>
            <a:pPr>
              <a:lnSpc>
                <a:spcPct val="100000"/>
              </a:lnSpc>
              <a:spcBef>
                <a:spcPts val="600"/>
              </a:spcBef>
            </a:pPr>
            <a:r>
              <a:rPr lang="en-AU" sz="9600" kern="0" dirty="0" smtClean="0"/>
              <a:t>The </a:t>
            </a:r>
            <a:r>
              <a:rPr lang="en-AU" sz="9600" kern="0" dirty="0"/>
              <a:t>Ancestry Mobile app – iOS and Android – have been downloaded </a:t>
            </a:r>
            <a:r>
              <a:rPr lang="en-AU" sz="9600" kern="0" dirty="0" smtClean="0"/>
              <a:t>more </a:t>
            </a:r>
            <a:r>
              <a:rPr lang="en-AU" sz="9600" kern="0" dirty="0"/>
              <a:t>than 11 million times since </a:t>
            </a:r>
            <a:r>
              <a:rPr lang="en-AU" sz="9600" kern="0" dirty="0" smtClean="0"/>
              <a:t>January 2011 </a:t>
            </a:r>
            <a:endParaRPr lang="en-AU" sz="9600" kern="0" dirty="0"/>
          </a:p>
        </p:txBody>
      </p:sp>
      <p:sp>
        <p:nvSpPr>
          <p:cNvPr id="7" name="Slide Number Placeholder 3"/>
          <p:cNvSpPr txBox="1">
            <a:spLocks/>
          </p:cNvSpPr>
          <p:nvPr/>
        </p:nvSpPr>
        <p:spPr bwMode="auto">
          <a:xfrm>
            <a:off x="304800" y="6543582"/>
            <a:ext cx="169863" cy="168275"/>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spAutoFit/>
          </a:bodyPr>
          <a:lstStyle>
            <a:defPPr>
              <a:defRPr lang="en-US"/>
            </a:defPPr>
            <a:lvl1pPr algn="ctr" rtl="0" eaLnBrk="0" fontAlgn="base" hangingPunct="0">
              <a:spcBef>
                <a:spcPct val="0"/>
              </a:spcBef>
              <a:spcAft>
                <a:spcPct val="0"/>
              </a:spcAft>
              <a:defRPr sz="1100" b="1" kern="1200">
                <a:solidFill>
                  <a:schemeClr val="bg2"/>
                </a:solidFill>
                <a:latin typeface="Whitney-Medium"/>
                <a:ea typeface="ＭＳ Ｐゴシック" pitchFamily="-111" charset="-128"/>
                <a:cs typeface="Whitney-Medium"/>
              </a:defRPr>
            </a:lvl1pPr>
            <a:lvl2pPr marL="4572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2pPr>
            <a:lvl3pPr marL="9144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3pPr>
            <a:lvl4pPr marL="13716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4pPr>
            <a:lvl5pPr marL="1828800" algn="l" rtl="0" fontAlgn="base">
              <a:spcBef>
                <a:spcPct val="0"/>
              </a:spcBef>
              <a:spcAft>
                <a:spcPct val="0"/>
              </a:spcAft>
              <a:defRPr sz="1600" kern="1200">
                <a:solidFill>
                  <a:srgbClr val="484334"/>
                </a:solidFill>
                <a:latin typeface="Trebuchet MS" pitchFamily="34" charset="0"/>
                <a:ea typeface="MS PGothic" pitchFamily="34" charset="-128"/>
                <a:cs typeface="Arial" charset="0"/>
              </a:defRPr>
            </a:lvl5pPr>
            <a:lvl6pPr marL="2286000" algn="l" defTabSz="914400" rtl="0" eaLnBrk="1" latinLnBrk="0" hangingPunct="1">
              <a:defRPr sz="1600" kern="1200">
                <a:solidFill>
                  <a:srgbClr val="484334"/>
                </a:solidFill>
                <a:latin typeface="Trebuchet MS" pitchFamily="34" charset="0"/>
                <a:ea typeface="MS PGothic" pitchFamily="34" charset="-128"/>
                <a:cs typeface="Arial" charset="0"/>
              </a:defRPr>
            </a:lvl6pPr>
            <a:lvl7pPr marL="2743200" algn="l" defTabSz="914400" rtl="0" eaLnBrk="1" latinLnBrk="0" hangingPunct="1">
              <a:defRPr sz="1600" kern="1200">
                <a:solidFill>
                  <a:srgbClr val="484334"/>
                </a:solidFill>
                <a:latin typeface="Trebuchet MS" pitchFamily="34" charset="0"/>
                <a:ea typeface="MS PGothic" pitchFamily="34" charset="-128"/>
                <a:cs typeface="Arial" charset="0"/>
              </a:defRPr>
            </a:lvl7pPr>
            <a:lvl8pPr marL="3200400" algn="l" defTabSz="914400" rtl="0" eaLnBrk="1" latinLnBrk="0" hangingPunct="1">
              <a:defRPr sz="1600" kern="1200">
                <a:solidFill>
                  <a:srgbClr val="484334"/>
                </a:solidFill>
                <a:latin typeface="Trebuchet MS" pitchFamily="34" charset="0"/>
                <a:ea typeface="MS PGothic" pitchFamily="34" charset="-128"/>
                <a:cs typeface="Arial" charset="0"/>
              </a:defRPr>
            </a:lvl8pPr>
            <a:lvl9pPr marL="3657600" algn="l" defTabSz="914400" rtl="0" eaLnBrk="1" latinLnBrk="0" hangingPunct="1">
              <a:defRPr sz="1600" kern="1200">
                <a:solidFill>
                  <a:srgbClr val="484334"/>
                </a:solidFill>
                <a:latin typeface="Trebuchet MS" pitchFamily="34" charset="0"/>
                <a:ea typeface="MS PGothic" pitchFamily="34" charset="-128"/>
                <a:cs typeface="Arial" charset="0"/>
              </a:defRPr>
            </a:lvl9pPr>
          </a:lstStyle>
          <a:p>
            <a:pPr>
              <a:defRPr/>
            </a:pPr>
            <a:fld id="{CA5A6722-FF65-4BEC-B748-73251D642587}" type="slidenum">
              <a:rPr lang="en-US" smtClean="0"/>
              <a:pPr>
                <a:defRPr/>
              </a:pPr>
              <a:t>3</a:t>
            </a:fld>
            <a:endParaRPr lang="en-US" dirty="0"/>
          </a:p>
        </p:txBody>
      </p:sp>
    </p:spTree>
    <p:extLst>
      <p:ext uri="{BB962C8B-B14F-4D97-AF65-F5344CB8AC3E}">
        <p14:creationId xmlns:p14="http://schemas.microsoft.com/office/powerpoint/2010/main" val="190685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Ancestry?</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4</a:t>
            </a:fld>
            <a:endParaRPr lang="en-US" dirty="0">
              <a:solidFill>
                <a:srgbClr val="BBB0A3"/>
              </a:solidFill>
            </a:endParaRPr>
          </a:p>
        </p:txBody>
      </p:sp>
      <p:sp>
        <p:nvSpPr>
          <p:cNvPr id="7" name="Content Placeholder 2"/>
          <p:cNvSpPr>
            <a:spLocks noGrp="1"/>
          </p:cNvSpPr>
          <p:nvPr>
            <p:ph idx="1"/>
          </p:nvPr>
        </p:nvSpPr>
        <p:spPr>
          <a:xfrm>
            <a:off x="389731" y="805757"/>
            <a:ext cx="8394701" cy="1646498"/>
          </a:xfrm>
        </p:spPr>
        <p:txBody>
          <a:bodyPr>
            <a:normAutofit/>
          </a:bodyPr>
          <a:lstStyle/>
          <a:p>
            <a:pPr marL="571500" lvl="1" indent="-457200">
              <a:spcAft>
                <a:spcPts val="600"/>
              </a:spcAft>
              <a:buFont typeface="Courier New" panose="02070309020205020404" pitchFamily="49" charset="0"/>
              <a:buChar char="o"/>
            </a:pPr>
            <a:r>
              <a:rPr lang="en-AU" sz="2800" dirty="0" smtClean="0"/>
              <a:t>Ancestry is the starting point for family history</a:t>
            </a:r>
          </a:p>
          <a:p>
            <a:pPr marL="571500" lvl="1" indent="-457200">
              <a:spcAft>
                <a:spcPts val="600"/>
              </a:spcAft>
              <a:buFont typeface="Courier New" panose="02070309020205020404" pitchFamily="49" charset="0"/>
              <a:buChar char="o"/>
            </a:pPr>
            <a:r>
              <a:rPr lang="en-AU" sz="2800" dirty="0" smtClean="0"/>
              <a:t>Google is the online starting point for everything else</a:t>
            </a:r>
          </a:p>
          <a:p>
            <a:pPr marL="571500" lvl="1" indent="-457200">
              <a:spcAft>
                <a:spcPts val="600"/>
              </a:spcAft>
              <a:buFont typeface="Courier New" panose="02070309020205020404" pitchFamily="49" charset="0"/>
              <a:buChar char="o"/>
            </a:pPr>
            <a:r>
              <a:rPr lang="en-AU" sz="2800" dirty="0" smtClean="0"/>
              <a:t>Libraries are perceived as the offline google</a:t>
            </a:r>
            <a:endParaRPr lang="en-AU" sz="28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641688"/>
            <a:ext cx="4837368" cy="36991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68" y="2438958"/>
            <a:ext cx="3678382" cy="3678382"/>
          </a:xfrm>
          <a:prstGeom prst="rect">
            <a:avLst/>
          </a:prstGeom>
        </p:spPr>
      </p:pic>
    </p:spTree>
    <p:extLst>
      <p:ext uri="{BB962C8B-B14F-4D97-AF65-F5344CB8AC3E}">
        <p14:creationId xmlns:p14="http://schemas.microsoft.com/office/powerpoint/2010/main" val="2910094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Digitisation</a:t>
            </a:r>
            <a:r>
              <a:rPr lang="en-US" dirty="0" smtClean="0"/>
              <a:t> – Scale</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5</a:t>
            </a:fld>
            <a:endParaRPr lang="en-US" dirty="0">
              <a:solidFill>
                <a:srgbClr val="BBB0A3"/>
              </a:solidFill>
            </a:endParaRPr>
          </a:p>
        </p:txBody>
      </p:sp>
      <p:sp>
        <p:nvSpPr>
          <p:cNvPr id="7" name="Content Placeholder 2"/>
          <p:cNvSpPr>
            <a:spLocks noGrp="1"/>
          </p:cNvSpPr>
          <p:nvPr>
            <p:ph idx="1"/>
          </p:nvPr>
        </p:nvSpPr>
        <p:spPr>
          <a:xfrm>
            <a:off x="474663" y="1153402"/>
            <a:ext cx="8530792" cy="5136562"/>
          </a:xfrm>
        </p:spPr>
        <p:txBody>
          <a:bodyPr>
            <a:noAutofit/>
          </a:bodyPr>
          <a:lstStyle/>
          <a:p>
            <a:pPr marL="571500" lvl="1" indent="-457200">
              <a:spcAft>
                <a:spcPts val="600"/>
              </a:spcAft>
              <a:buFont typeface="Courier New" panose="02070309020205020404" pitchFamily="49" charset="0"/>
              <a:buChar char="o"/>
            </a:pPr>
            <a:r>
              <a:rPr lang="en-AU" sz="2800" dirty="0" smtClean="0"/>
              <a:t>Ancestry is connecting up family history collections</a:t>
            </a:r>
            <a:endParaRPr lang="en-AU" sz="2800" dirty="0"/>
          </a:p>
          <a:p>
            <a:pPr marL="571500" lvl="1" indent="-457200">
              <a:spcAft>
                <a:spcPts val="600"/>
              </a:spcAft>
              <a:buFont typeface="Courier New" panose="02070309020205020404" pitchFamily="49" charset="0"/>
              <a:buChar char="o"/>
            </a:pPr>
            <a:r>
              <a:rPr lang="en-AU" sz="2800" dirty="0" smtClean="0"/>
              <a:t>The platform offers a cradle to grave timeline for families, which works to describe the life lived in between e.g. marriages or who we love, jobs or what we do with our lives, our legacy or our children</a:t>
            </a:r>
          </a:p>
          <a:p>
            <a:pPr marL="571500" lvl="1" indent="-457200">
              <a:spcAft>
                <a:spcPts val="600"/>
              </a:spcAft>
              <a:buFont typeface="Courier New" panose="02070309020205020404" pitchFamily="49" charset="0"/>
              <a:buChar char="o"/>
            </a:pPr>
            <a:r>
              <a:rPr lang="en-AU" sz="2800" dirty="0" smtClean="0"/>
              <a:t>By connecting collections that valuable to a nation by themselves e.g. the WW1 service records with our national databases of electoral rolls and BDMs, we allow the community to understand its people better. </a:t>
            </a:r>
          </a:p>
        </p:txBody>
      </p:sp>
    </p:spTree>
    <p:extLst>
      <p:ext uri="{BB962C8B-B14F-4D97-AF65-F5344CB8AC3E}">
        <p14:creationId xmlns:p14="http://schemas.microsoft.com/office/powerpoint/2010/main" val="14865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a:t>
            </a:r>
            <a:r>
              <a:rPr lang="en-US" dirty="0" err="1" smtClean="0"/>
              <a:t>digitise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6</a:t>
            </a:fld>
            <a:endParaRPr lang="en-US" dirty="0">
              <a:solidFill>
                <a:srgbClr val="BBB0A3"/>
              </a:solidFill>
            </a:endParaRPr>
          </a:p>
        </p:txBody>
      </p:sp>
      <p:sp>
        <p:nvSpPr>
          <p:cNvPr id="7" name="Content Placeholder 2"/>
          <p:cNvSpPr>
            <a:spLocks noGrp="1"/>
          </p:cNvSpPr>
          <p:nvPr>
            <p:ph idx="1"/>
          </p:nvPr>
        </p:nvSpPr>
        <p:spPr>
          <a:xfrm>
            <a:off x="380999" y="1567756"/>
            <a:ext cx="8394701" cy="3807807"/>
          </a:xfrm>
        </p:spPr>
        <p:txBody>
          <a:bodyPr>
            <a:noAutofit/>
          </a:bodyPr>
          <a:lstStyle/>
          <a:p>
            <a:pPr marL="457200" lvl="1" indent="-342900">
              <a:spcAft>
                <a:spcPts val="600"/>
              </a:spcAft>
              <a:buFont typeface="Courier New" panose="02070309020205020404" pitchFamily="49" charset="0"/>
              <a:buChar char="o"/>
            </a:pPr>
            <a:r>
              <a:rPr lang="en-AU" sz="4000" dirty="0" smtClean="0"/>
              <a:t>Preservation</a:t>
            </a:r>
          </a:p>
          <a:p>
            <a:pPr marL="457200" lvl="1" indent="-342900">
              <a:spcAft>
                <a:spcPts val="600"/>
              </a:spcAft>
              <a:buFont typeface="Courier New" panose="02070309020205020404" pitchFamily="49" charset="0"/>
              <a:buChar char="o"/>
            </a:pPr>
            <a:r>
              <a:rPr lang="en-AU" sz="4000" dirty="0" smtClean="0"/>
              <a:t>Access</a:t>
            </a:r>
          </a:p>
          <a:p>
            <a:pPr marL="457200" lvl="1" indent="-342900">
              <a:spcAft>
                <a:spcPts val="600"/>
              </a:spcAft>
              <a:buFont typeface="Courier New" panose="02070309020205020404" pitchFamily="49" charset="0"/>
              <a:buChar char="o"/>
            </a:pPr>
            <a:r>
              <a:rPr lang="en-AU" sz="4000" dirty="0" smtClean="0"/>
              <a:t>Traffic or visitation. On and offline</a:t>
            </a:r>
          </a:p>
          <a:p>
            <a:pPr marL="457200" lvl="1" indent="-342900">
              <a:spcAft>
                <a:spcPts val="600"/>
              </a:spcAft>
              <a:buFont typeface="Courier New" panose="02070309020205020404" pitchFamily="49" charset="0"/>
              <a:buChar char="o"/>
            </a:pPr>
            <a:r>
              <a:rPr lang="en-AU" sz="4000" dirty="0" smtClean="0"/>
              <a:t>Monetisation</a:t>
            </a:r>
            <a:endParaRPr lang="en-AU" sz="4000" dirty="0" smtClean="0"/>
          </a:p>
        </p:txBody>
      </p:sp>
    </p:spTree>
    <p:extLst>
      <p:ext uri="{BB962C8B-B14F-4D97-AF65-F5344CB8AC3E}">
        <p14:creationId xmlns:p14="http://schemas.microsoft.com/office/powerpoint/2010/main" val="2577072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Digitisation</a:t>
            </a:r>
            <a:r>
              <a:rPr lang="en-US" dirty="0" smtClean="0"/>
              <a:t> – Format flow </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7</a:t>
            </a:fld>
            <a:endParaRPr lang="en-US" dirty="0">
              <a:solidFill>
                <a:srgbClr val="BBB0A3"/>
              </a:solidFill>
            </a:endParaRPr>
          </a:p>
        </p:txBody>
      </p:sp>
      <p:sp>
        <p:nvSpPr>
          <p:cNvPr id="7" name="Content Placeholder 2"/>
          <p:cNvSpPr>
            <a:spLocks noGrp="1"/>
          </p:cNvSpPr>
          <p:nvPr>
            <p:ph idx="1"/>
          </p:nvPr>
        </p:nvSpPr>
        <p:spPr>
          <a:xfrm>
            <a:off x="530657" y="4049184"/>
            <a:ext cx="8394701" cy="2282343"/>
          </a:xfrm>
        </p:spPr>
        <p:txBody>
          <a:bodyPr>
            <a:noAutofit/>
          </a:bodyPr>
          <a:lstStyle/>
          <a:p>
            <a:pPr marL="628650" lvl="1" indent="-514350">
              <a:spcAft>
                <a:spcPts val="600"/>
              </a:spcAft>
              <a:buFont typeface="+mj-lt"/>
              <a:buAutoNum type="arabicPeriod"/>
            </a:pPr>
            <a:r>
              <a:rPr lang="en-AU" sz="2800" dirty="0" smtClean="0"/>
              <a:t>We usually start with microfilm</a:t>
            </a:r>
          </a:p>
          <a:p>
            <a:pPr marL="628650" lvl="1" indent="-514350">
              <a:spcAft>
                <a:spcPts val="600"/>
              </a:spcAft>
              <a:buFont typeface="+mj-lt"/>
              <a:buAutoNum type="arabicPeriod"/>
            </a:pPr>
            <a:r>
              <a:rPr lang="en-AU" sz="2800" dirty="0" smtClean="0"/>
              <a:t>Progress to digital assets, then to</a:t>
            </a:r>
          </a:p>
          <a:p>
            <a:pPr marL="628650" lvl="1" indent="-514350">
              <a:spcAft>
                <a:spcPts val="600"/>
              </a:spcAft>
              <a:buFont typeface="+mj-lt"/>
              <a:buAutoNum type="arabicPeriod"/>
            </a:pPr>
            <a:r>
              <a:rPr lang="en-AU" sz="2800" dirty="0" smtClean="0"/>
              <a:t>Imaging of original records</a:t>
            </a:r>
          </a:p>
          <a:p>
            <a:pPr marL="114300" lvl="1" indent="0">
              <a:spcAft>
                <a:spcPts val="600"/>
              </a:spcAft>
              <a:buNone/>
            </a:pPr>
            <a:r>
              <a:rPr lang="en-AU" sz="2800" dirty="0" smtClean="0"/>
              <a:t>More and more we working on digital collections first.</a:t>
            </a:r>
          </a:p>
        </p:txBody>
      </p:sp>
      <p:sp>
        <p:nvSpPr>
          <p:cNvPr id="3" name="Rounded Rectangle 2"/>
          <p:cNvSpPr/>
          <p:nvPr/>
        </p:nvSpPr>
        <p:spPr bwMode="auto">
          <a:xfrm>
            <a:off x="474663" y="1337632"/>
            <a:ext cx="2590800" cy="2308717"/>
          </a:xfrm>
          <a:prstGeom prst="round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r>
              <a:rPr kumimoji="0" lang="en-AU" sz="4000" b="0" i="0" u="none" strike="noStrike" cap="none" normalizeH="0" baseline="0" dirty="0" smtClean="0">
                <a:ln>
                  <a:noFill/>
                </a:ln>
                <a:solidFill>
                  <a:srgbClr val="484334"/>
                </a:solidFill>
                <a:effectLst/>
                <a:latin typeface="Trebuchet MS" pitchFamily="34" charset="0"/>
                <a:ea typeface="MS PGothic" pitchFamily="34" charset="-128"/>
              </a:rPr>
              <a:t>Microfilm</a:t>
            </a:r>
          </a:p>
          <a:p>
            <a:pPr marR="0" algn="ctr" defTabSz="914400" rtl="0" eaLnBrk="1" fontAlgn="base" latinLnBrk="0" hangingPunct="1">
              <a:lnSpc>
                <a:spcPct val="100000"/>
              </a:lnSpc>
              <a:spcBef>
                <a:spcPct val="20000"/>
              </a:spcBef>
              <a:spcAft>
                <a:spcPct val="0"/>
              </a:spcAft>
              <a:buClrTx/>
              <a:buSzTx/>
              <a:tabLst/>
            </a:pPr>
            <a:endParaRPr kumimoji="0" lang="en-AU" sz="40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p:txBody>
      </p:sp>
      <p:sp>
        <p:nvSpPr>
          <p:cNvPr id="5" name="Flowchart: Connector 4"/>
          <p:cNvSpPr/>
          <p:nvPr/>
        </p:nvSpPr>
        <p:spPr bwMode="auto">
          <a:xfrm>
            <a:off x="1550589" y="3432222"/>
            <a:ext cx="438948" cy="389513"/>
          </a:xfrm>
          <a:prstGeom prst="flowChartConnector">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r>
              <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rPr>
              <a:t>1</a:t>
            </a:r>
            <a:endPar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endParaRPr>
          </a:p>
        </p:txBody>
      </p:sp>
      <p:sp>
        <p:nvSpPr>
          <p:cNvPr id="8" name="Rounded Rectangle 7"/>
          <p:cNvSpPr/>
          <p:nvPr/>
        </p:nvSpPr>
        <p:spPr bwMode="auto">
          <a:xfrm>
            <a:off x="3432608" y="1356676"/>
            <a:ext cx="2590800" cy="2308717"/>
          </a:xfrm>
          <a:prstGeom prst="round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r>
              <a:rPr lang="en-AU" sz="4000" dirty="0" smtClean="0">
                <a:solidFill>
                  <a:srgbClr val="484334"/>
                </a:solidFill>
                <a:latin typeface="Trebuchet MS" pitchFamily="34" charset="0"/>
                <a:ea typeface="MS PGothic" pitchFamily="34" charset="-128"/>
              </a:rPr>
              <a:t>Digital</a:t>
            </a:r>
          </a:p>
          <a:p>
            <a:pPr marR="0" algn="ctr" defTabSz="914400" rtl="0" eaLnBrk="1" fontAlgn="base" latinLnBrk="0" hangingPunct="1">
              <a:lnSpc>
                <a:spcPct val="100000"/>
              </a:lnSpc>
              <a:spcBef>
                <a:spcPct val="20000"/>
              </a:spcBef>
              <a:spcAft>
                <a:spcPct val="0"/>
              </a:spcAft>
              <a:buClrTx/>
              <a:buSzTx/>
              <a:tabLst/>
            </a:pPr>
            <a:r>
              <a:rPr kumimoji="0" lang="en-AU" sz="4000" b="0" i="0" u="none" strike="noStrike" cap="none" normalizeH="0" baseline="0" dirty="0" smtClean="0">
                <a:ln>
                  <a:noFill/>
                </a:ln>
                <a:solidFill>
                  <a:srgbClr val="484334"/>
                </a:solidFill>
                <a:effectLst/>
                <a:latin typeface="Trebuchet MS" pitchFamily="34" charset="0"/>
                <a:ea typeface="MS PGothic" pitchFamily="34" charset="-128"/>
              </a:rPr>
              <a:t>Assets</a:t>
            </a: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p:txBody>
      </p:sp>
      <p:sp>
        <p:nvSpPr>
          <p:cNvPr id="9" name="Rounded Rectangle 8"/>
          <p:cNvSpPr/>
          <p:nvPr/>
        </p:nvSpPr>
        <p:spPr bwMode="auto">
          <a:xfrm>
            <a:off x="6390554" y="1375721"/>
            <a:ext cx="2590800" cy="2308717"/>
          </a:xfrm>
          <a:prstGeom prst="round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r>
              <a:rPr lang="en-AU" sz="4000" dirty="0" smtClean="0">
                <a:solidFill>
                  <a:srgbClr val="484334"/>
                </a:solidFill>
                <a:latin typeface="Trebuchet MS" pitchFamily="34" charset="0"/>
                <a:ea typeface="MS PGothic" pitchFamily="34" charset="-128"/>
              </a:rPr>
              <a:t>Original</a:t>
            </a:r>
          </a:p>
          <a:p>
            <a:pPr marR="0" algn="ctr" defTabSz="914400" rtl="0" eaLnBrk="1" fontAlgn="base" latinLnBrk="0" hangingPunct="1">
              <a:lnSpc>
                <a:spcPct val="100000"/>
              </a:lnSpc>
              <a:spcBef>
                <a:spcPct val="20000"/>
              </a:spcBef>
              <a:spcAft>
                <a:spcPct val="0"/>
              </a:spcAft>
              <a:buClrTx/>
              <a:buSzTx/>
              <a:tabLst/>
            </a:pPr>
            <a:r>
              <a:rPr kumimoji="0" lang="en-AU" sz="4000" b="0" i="0" u="none" strike="noStrike" cap="none" normalizeH="0" baseline="0" dirty="0" smtClean="0">
                <a:ln>
                  <a:noFill/>
                </a:ln>
                <a:solidFill>
                  <a:srgbClr val="484334"/>
                </a:solidFill>
                <a:effectLst/>
                <a:latin typeface="Trebuchet MS" pitchFamily="34" charset="0"/>
                <a:ea typeface="MS PGothic" pitchFamily="34" charset="-128"/>
              </a:rPr>
              <a:t>Records</a:t>
            </a: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p:txBody>
      </p:sp>
      <p:sp>
        <p:nvSpPr>
          <p:cNvPr id="10" name="Flowchart: Connector 9"/>
          <p:cNvSpPr/>
          <p:nvPr/>
        </p:nvSpPr>
        <p:spPr bwMode="auto">
          <a:xfrm>
            <a:off x="4447598" y="3432222"/>
            <a:ext cx="438948" cy="389513"/>
          </a:xfrm>
          <a:prstGeom prst="flowChartConnector">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r>
              <a:rPr lang="en-AU" sz="1800" dirty="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rPr>
              <a:t>2</a:t>
            </a:r>
            <a:endPar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endParaRPr>
          </a:p>
        </p:txBody>
      </p:sp>
      <p:sp>
        <p:nvSpPr>
          <p:cNvPr id="11" name="Flowchart: Connector 10"/>
          <p:cNvSpPr/>
          <p:nvPr/>
        </p:nvSpPr>
        <p:spPr bwMode="auto">
          <a:xfrm>
            <a:off x="7400110" y="3432222"/>
            <a:ext cx="438948" cy="389513"/>
          </a:xfrm>
          <a:prstGeom prst="flowChartConnector">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r>
              <a:rPr lang="en-AU" sz="1800" dirty="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rPr>
              <a:t>3</a:t>
            </a:r>
            <a:endPar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endParaRPr>
          </a:p>
        </p:txBody>
      </p:sp>
    </p:spTree>
    <p:extLst>
      <p:ext uri="{BB962C8B-B14F-4D97-AF65-F5344CB8AC3E}">
        <p14:creationId xmlns:p14="http://schemas.microsoft.com/office/powerpoint/2010/main" val="2365886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Digitisation</a:t>
            </a:r>
            <a:r>
              <a:rPr lang="en-US" dirty="0" smtClean="0"/>
              <a:t> - Benefits</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8</a:t>
            </a:fld>
            <a:endParaRPr lang="en-US" dirty="0">
              <a:solidFill>
                <a:srgbClr val="BBB0A3"/>
              </a:solidFill>
            </a:endParaRPr>
          </a:p>
        </p:txBody>
      </p:sp>
      <p:sp>
        <p:nvSpPr>
          <p:cNvPr id="7" name="Content Placeholder 2"/>
          <p:cNvSpPr>
            <a:spLocks noGrp="1"/>
          </p:cNvSpPr>
          <p:nvPr>
            <p:ph idx="1"/>
          </p:nvPr>
        </p:nvSpPr>
        <p:spPr>
          <a:xfrm>
            <a:off x="530657" y="4367657"/>
            <a:ext cx="8394701" cy="2119778"/>
          </a:xfrm>
        </p:spPr>
        <p:txBody>
          <a:bodyPr>
            <a:noAutofit/>
          </a:bodyPr>
          <a:lstStyle/>
          <a:p>
            <a:pPr marL="857250" lvl="1" indent="-742950">
              <a:spcAft>
                <a:spcPts val="600"/>
              </a:spcAft>
              <a:buFont typeface="+mj-lt"/>
              <a:buAutoNum type="arabicPeriod"/>
            </a:pPr>
            <a:r>
              <a:rPr lang="en-AU" sz="2800" dirty="0" smtClean="0"/>
              <a:t>Access, Preservation, cost absorbed by Ancestry</a:t>
            </a:r>
          </a:p>
          <a:p>
            <a:pPr marL="857250" lvl="1" indent="-742950">
              <a:spcAft>
                <a:spcPts val="600"/>
              </a:spcAft>
              <a:buFont typeface="+mj-lt"/>
              <a:buAutoNum type="arabicPeriod"/>
            </a:pPr>
            <a:r>
              <a:rPr lang="en-AU" sz="2800" dirty="0" smtClean="0"/>
              <a:t>Access, Cost recovery, monetisation</a:t>
            </a:r>
          </a:p>
          <a:p>
            <a:pPr marL="857250" lvl="1" indent="-742950">
              <a:spcAft>
                <a:spcPts val="600"/>
              </a:spcAft>
              <a:buFont typeface="+mj-lt"/>
              <a:buAutoNum type="arabicPeriod"/>
            </a:pPr>
            <a:r>
              <a:rPr lang="en-AU" sz="2800" dirty="0" smtClean="0"/>
              <a:t>Access, Preservation, cost absorbed by Ancestry</a:t>
            </a:r>
          </a:p>
        </p:txBody>
      </p:sp>
      <p:sp>
        <p:nvSpPr>
          <p:cNvPr id="3" name="Rounded Rectangle 2"/>
          <p:cNvSpPr/>
          <p:nvPr/>
        </p:nvSpPr>
        <p:spPr bwMode="auto">
          <a:xfrm>
            <a:off x="474663" y="1337632"/>
            <a:ext cx="2590800" cy="2308717"/>
          </a:xfrm>
          <a:prstGeom prst="round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r>
              <a:rPr kumimoji="0" lang="en-AU" sz="4000" b="0" i="0" u="none" strike="noStrike" cap="none" normalizeH="0" baseline="0" dirty="0" smtClean="0">
                <a:ln>
                  <a:noFill/>
                </a:ln>
                <a:solidFill>
                  <a:srgbClr val="484334"/>
                </a:solidFill>
                <a:effectLst/>
                <a:latin typeface="Trebuchet MS" pitchFamily="34" charset="0"/>
                <a:ea typeface="MS PGothic" pitchFamily="34" charset="-128"/>
              </a:rPr>
              <a:t>Microfilm</a:t>
            </a:r>
          </a:p>
          <a:p>
            <a:pPr marR="0" algn="ctr" defTabSz="914400" rtl="0" eaLnBrk="1" fontAlgn="base" latinLnBrk="0" hangingPunct="1">
              <a:lnSpc>
                <a:spcPct val="100000"/>
              </a:lnSpc>
              <a:spcBef>
                <a:spcPct val="20000"/>
              </a:spcBef>
              <a:spcAft>
                <a:spcPct val="0"/>
              </a:spcAft>
              <a:buClrTx/>
              <a:buSzTx/>
              <a:tabLst/>
            </a:pPr>
            <a:endParaRPr kumimoji="0" lang="en-AU" sz="40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p:txBody>
      </p:sp>
      <p:sp>
        <p:nvSpPr>
          <p:cNvPr id="5" name="Flowchart: Connector 4"/>
          <p:cNvSpPr/>
          <p:nvPr/>
        </p:nvSpPr>
        <p:spPr bwMode="auto">
          <a:xfrm>
            <a:off x="1550589" y="3432222"/>
            <a:ext cx="438948" cy="389513"/>
          </a:xfrm>
          <a:prstGeom prst="flowChartConnector">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r>
              <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rPr>
              <a:t>1</a:t>
            </a:r>
            <a:endPar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endParaRPr>
          </a:p>
        </p:txBody>
      </p:sp>
      <p:sp>
        <p:nvSpPr>
          <p:cNvPr id="8" name="Rounded Rectangle 7"/>
          <p:cNvSpPr/>
          <p:nvPr/>
        </p:nvSpPr>
        <p:spPr bwMode="auto">
          <a:xfrm>
            <a:off x="3432608" y="1356676"/>
            <a:ext cx="2590800" cy="2308717"/>
          </a:xfrm>
          <a:prstGeom prst="round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r>
              <a:rPr lang="en-AU" sz="4000" dirty="0" smtClean="0">
                <a:solidFill>
                  <a:srgbClr val="484334"/>
                </a:solidFill>
                <a:latin typeface="Trebuchet MS" pitchFamily="34" charset="0"/>
                <a:ea typeface="MS PGothic" pitchFamily="34" charset="-128"/>
              </a:rPr>
              <a:t>Digital</a:t>
            </a:r>
          </a:p>
          <a:p>
            <a:pPr marR="0" algn="ctr" defTabSz="914400" rtl="0" eaLnBrk="1" fontAlgn="base" latinLnBrk="0" hangingPunct="1">
              <a:lnSpc>
                <a:spcPct val="100000"/>
              </a:lnSpc>
              <a:spcBef>
                <a:spcPct val="20000"/>
              </a:spcBef>
              <a:spcAft>
                <a:spcPct val="0"/>
              </a:spcAft>
              <a:buClrTx/>
              <a:buSzTx/>
              <a:tabLst/>
            </a:pPr>
            <a:r>
              <a:rPr kumimoji="0" lang="en-AU" sz="4000" b="0" i="0" u="none" strike="noStrike" cap="none" normalizeH="0" baseline="0" dirty="0" smtClean="0">
                <a:ln>
                  <a:noFill/>
                </a:ln>
                <a:solidFill>
                  <a:srgbClr val="484334"/>
                </a:solidFill>
                <a:effectLst/>
                <a:latin typeface="Trebuchet MS" pitchFamily="34" charset="0"/>
                <a:ea typeface="MS PGothic" pitchFamily="34" charset="-128"/>
              </a:rPr>
              <a:t>Assets</a:t>
            </a: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p:txBody>
      </p:sp>
      <p:sp>
        <p:nvSpPr>
          <p:cNvPr id="9" name="Rounded Rectangle 8"/>
          <p:cNvSpPr/>
          <p:nvPr/>
        </p:nvSpPr>
        <p:spPr bwMode="auto">
          <a:xfrm>
            <a:off x="6390554" y="1375721"/>
            <a:ext cx="2590800" cy="2308717"/>
          </a:xfrm>
          <a:prstGeom prst="round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r>
              <a:rPr lang="en-AU" sz="4000" dirty="0" smtClean="0">
                <a:solidFill>
                  <a:srgbClr val="484334"/>
                </a:solidFill>
                <a:latin typeface="Trebuchet MS" pitchFamily="34" charset="0"/>
                <a:ea typeface="MS PGothic" pitchFamily="34" charset="-128"/>
              </a:rPr>
              <a:t>Original</a:t>
            </a:r>
          </a:p>
          <a:p>
            <a:pPr marR="0" algn="ctr" defTabSz="914400" rtl="0" eaLnBrk="1" fontAlgn="base" latinLnBrk="0" hangingPunct="1">
              <a:lnSpc>
                <a:spcPct val="100000"/>
              </a:lnSpc>
              <a:spcBef>
                <a:spcPct val="20000"/>
              </a:spcBef>
              <a:spcAft>
                <a:spcPct val="0"/>
              </a:spcAft>
              <a:buClrTx/>
              <a:buSzTx/>
              <a:tabLst/>
            </a:pPr>
            <a:r>
              <a:rPr kumimoji="0" lang="en-AU" sz="4000" b="0" i="0" u="none" strike="noStrike" cap="none" normalizeH="0" baseline="0" dirty="0" smtClean="0">
                <a:ln>
                  <a:noFill/>
                </a:ln>
                <a:solidFill>
                  <a:srgbClr val="484334"/>
                </a:solidFill>
                <a:effectLst/>
                <a:latin typeface="Trebuchet MS" pitchFamily="34" charset="0"/>
                <a:ea typeface="MS PGothic" pitchFamily="34" charset="-128"/>
              </a:rPr>
              <a:t>Records</a:t>
            </a: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p:txBody>
      </p:sp>
      <p:sp>
        <p:nvSpPr>
          <p:cNvPr id="10" name="Flowchart: Connector 9"/>
          <p:cNvSpPr/>
          <p:nvPr/>
        </p:nvSpPr>
        <p:spPr bwMode="auto">
          <a:xfrm>
            <a:off x="4447598" y="3432222"/>
            <a:ext cx="438948" cy="389513"/>
          </a:xfrm>
          <a:prstGeom prst="flowChartConnector">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r>
              <a:rPr lang="en-AU" sz="1800" dirty="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rPr>
              <a:t>2</a:t>
            </a:r>
            <a:endPar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endParaRPr>
          </a:p>
        </p:txBody>
      </p:sp>
      <p:sp>
        <p:nvSpPr>
          <p:cNvPr id="11" name="Flowchart: Connector 10"/>
          <p:cNvSpPr/>
          <p:nvPr/>
        </p:nvSpPr>
        <p:spPr bwMode="auto">
          <a:xfrm>
            <a:off x="7400110" y="3432222"/>
            <a:ext cx="438948" cy="389513"/>
          </a:xfrm>
          <a:prstGeom prst="flowChartConnector">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r>
              <a:rPr lang="en-AU" sz="1800" dirty="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rPr>
              <a:t>3</a:t>
            </a:r>
            <a:endPar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endParaRPr>
          </a:p>
        </p:txBody>
      </p:sp>
    </p:spTree>
    <p:extLst>
      <p:ext uri="{BB962C8B-B14F-4D97-AF65-F5344CB8AC3E}">
        <p14:creationId xmlns:p14="http://schemas.microsoft.com/office/powerpoint/2010/main" val="2702663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Digitisation</a:t>
            </a:r>
            <a:r>
              <a:rPr lang="en-US" dirty="0" smtClean="0"/>
              <a:t> – Tasmania Archives &amp; Heritage Office</a:t>
            </a:r>
            <a:endParaRPr lang="en-US" dirty="0"/>
          </a:p>
        </p:txBody>
      </p:sp>
      <p:sp>
        <p:nvSpPr>
          <p:cNvPr id="4" name="Slide Number Placeholder 3"/>
          <p:cNvSpPr>
            <a:spLocks noGrp="1"/>
          </p:cNvSpPr>
          <p:nvPr>
            <p:ph type="sldNum" sz="quarter" idx="10"/>
          </p:nvPr>
        </p:nvSpPr>
        <p:spPr/>
        <p:txBody>
          <a:bodyPr/>
          <a:lstStyle/>
          <a:p>
            <a:pPr>
              <a:defRPr/>
            </a:pPr>
            <a:fld id="{CA5A6722-FF65-4BEC-B748-73251D642587}" type="slidenum">
              <a:rPr lang="en-US" smtClean="0">
                <a:solidFill>
                  <a:srgbClr val="BBB0A3"/>
                </a:solidFill>
              </a:rPr>
              <a:pPr>
                <a:defRPr/>
              </a:pPr>
              <a:t>9</a:t>
            </a:fld>
            <a:endParaRPr lang="en-US" dirty="0">
              <a:solidFill>
                <a:srgbClr val="BBB0A3"/>
              </a:solidFill>
            </a:endParaRPr>
          </a:p>
        </p:txBody>
      </p:sp>
      <p:sp>
        <p:nvSpPr>
          <p:cNvPr id="7" name="Content Placeholder 2"/>
          <p:cNvSpPr>
            <a:spLocks noGrp="1"/>
          </p:cNvSpPr>
          <p:nvPr>
            <p:ph idx="1"/>
          </p:nvPr>
        </p:nvSpPr>
        <p:spPr>
          <a:xfrm>
            <a:off x="530657" y="3519053"/>
            <a:ext cx="8394701" cy="2476561"/>
          </a:xfrm>
        </p:spPr>
        <p:txBody>
          <a:bodyPr>
            <a:noAutofit/>
          </a:bodyPr>
          <a:lstStyle/>
          <a:p>
            <a:pPr marL="857250" lvl="1" indent="-742950">
              <a:spcAft>
                <a:spcPts val="600"/>
              </a:spcAft>
              <a:buFont typeface="+mj-lt"/>
              <a:buAutoNum type="arabicPeriod"/>
            </a:pPr>
            <a:r>
              <a:rPr lang="en-AU" sz="2800" dirty="0" smtClean="0"/>
              <a:t>Access, Preservation, cost absorbed by Ancestry</a:t>
            </a:r>
          </a:p>
          <a:p>
            <a:pPr marL="857250" lvl="1" indent="-742950">
              <a:spcAft>
                <a:spcPts val="600"/>
              </a:spcAft>
              <a:buFont typeface="+mj-lt"/>
              <a:buAutoNum type="arabicPeriod"/>
            </a:pPr>
            <a:r>
              <a:rPr lang="en-AU" sz="2800" dirty="0" smtClean="0"/>
              <a:t>Creation of digital assets for TAHO collection including records not published on Ancestry</a:t>
            </a:r>
          </a:p>
          <a:p>
            <a:pPr marL="857250" lvl="1" indent="-742950">
              <a:spcAft>
                <a:spcPts val="600"/>
              </a:spcAft>
              <a:buFont typeface="+mj-lt"/>
              <a:buAutoNum type="arabicPeriod"/>
            </a:pPr>
            <a:r>
              <a:rPr lang="en-AU" sz="2800" dirty="0" smtClean="0"/>
              <a:t>Sponsorship of ASA Conference in August in Hobart. Launch of convict materials at that event.</a:t>
            </a:r>
            <a:r>
              <a:rPr lang="en-AU" sz="2800" dirty="0"/>
              <a:t> </a:t>
            </a:r>
            <a:r>
              <a:rPr lang="en-AU" sz="2800" dirty="0" smtClean="0"/>
              <a:t>Telling community about stories in the collection.</a:t>
            </a:r>
          </a:p>
        </p:txBody>
      </p:sp>
      <p:sp>
        <p:nvSpPr>
          <p:cNvPr id="3" name="Rounded Rectangle 2"/>
          <p:cNvSpPr/>
          <p:nvPr/>
        </p:nvSpPr>
        <p:spPr bwMode="auto">
          <a:xfrm>
            <a:off x="418667" y="894286"/>
            <a:ext cx="2590800" cy="2308717"/>
          </a:xfrm>
          <a:prstGeom prst="round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r>
              <a:rPr kumimoji="0" lang="en-AU" sz="4000" b="0" i="0" u="none" strike="noStrike" cap="none" normalizeH="0" baseline="0" dirty="0" smtClean="0">
                <a:ln>
                  <a:noFill/>
                </a:ln>
                <a:solidFill>
                  <a:srgbClr val="484334"/>
                </a:solidFill>
                <a:effectLst/>
                <a:latin typeface="Trebuchet MS" pitchFamily="34" charset="0"/>
                <a:ea typeface="MS PGothic" pitchFamily="34" charset="-128"/>
              </a:rPr>
              <a:t>Microfilm</a:t>
            </a:r>
          </a:p>
          <a:p>
            <a:pPr marR="0" algn="ctr" defTabSz="914400" rtl="0" eaLnBrk="1" fontAlgn="base" latinLnBrk="0" hangingPunct="1">
              <a:lnSpc>
                <a:spcPct val="100000"/>
              </a:lnSpc>
              <a:spcBef>
                <a:spcPct val="20000"/>
              </a:spcBef>
              <a:spcAft>
                <a:spcPct val="0"/>
              </a:spcAft>
              <a:buClrTx/>
              <a:buSzTx/>
              <a:tabLst/>
            </a:pPr>
            <a:endParaRPr kumimoji="0" lang="en-AU" sz="40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p:txBody>
      </p:sp>
      <p:sp>
        <p:nvSpPr>
          <p:cNvPr id="5" name="Flowchart: Connector 4"/>
          <p:cNvSpPr/>
          <p:nvPr/>
        </p:nvSpPr>
        <p:spPr bwMode="auto">
          <a:xfrm>
            <a:off x="1494593" y="2988876"/>
            <a:ext cx="438948" cy="389513"/>
          </a:xfrm>
          <a:prstGeom prst="flowChartConnector">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r>
              <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rPr>
              <a:t>1</a:t>
            </a:r>
            <a:endPar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endParaRPr>
          </a:p>
        </p:txBody>
      </p:sp>
      <p:sp>
        <p:nvSpPr>
          <p:cNvPr id="8" name="Rounded Rectangle 7"/>
          <p:cNvSpPr/>
          <p:nvPr/>
        </p:nvSpPr>
        <p:spPr bwMode="auto">
          <a:xfrm>
            <a:off x="3376612" y="913330"/>
            <a:ext cx="2590800" cy="2308717"/>
          </a:xfrm>
          <a:prstGeom prst="round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r>
              <a:rPr lang="en-AU" sz="4000" dirty="0" smtClean="0">
                <a:solidFill>
                  <a:srgbClr val="484334"/>
                </a:solidFill>
                <a:latin typeface="Trebuchet MS" pitchFamily="34" charset="0"/>
                <a:ea typeface="MS PGothic" pitchFamily="34" charset="-128"/>
              </a:rPr>
              <a:t>Original </a:t>
            </a:r>
          </a:p>
          <a:p>
            <a:pPr marR="0" algn="ctr" defTabSz="914400" rtl="0" eaLnBrk="1" fontAlgn="base" latinLnBrk="0" hangingPunct="1">
              <a:lnSpc>
                <a:spcPct val="100000"/>
              </a:lnSpc>
              <a:spcBef>
                <a:spcPct val="20000"/>
              </a:spcBef>
              <a:spcAft>
                <a:spcPct val="0"/>
              </a:spcAft>
              <a:buClrTx/>
              <a:buSzTx/>
              <a:tabLst/>
            </a:pPr>
            <a:r>
              <a:rPr kumimoji="0" lang="en-AU" sz="4000" b="0" i="0" u="none" strike="noStrike" cap="none" normalizeH="0" baseline="0" dirty="0" smtClean="0">
                <a:ln>
                  <a:noFill/>
                </a:ln>
                <a:solidFill>
                  <a:srgbClr val="484334"/>
                </a:solidFill>
                <a:effectLst/>
                <a:latin typeface="Trebuchet MS" pitchFamily="34" charset="0"/>
                <a:ea typeface="MS PGothic" pitchFamily="34" charset="-128"/>
              </a:rPr>
              <a:t>Records</a:t>
            </a:r>
            <a:endParaRPr kumimoji="0" lang="en-AU" sz="40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p:txBody>
      </p:sp>
      <p:sp>
        <p:nvSpPr>
          <p:cNvPr id="9" name="Rounded Rectangle 8"/>
          <p:cNvSpPr/>
          <p:nvPr/>
        </p:nvSpPr>
        <p:spPr bwMode="auto">
          <a:xfrm>
            <a:off x="6334558" y="973237"/>
            <a:ext cx="2590800" cy="2226993"/>
          </a:xfrm>
          <a:prstGeom prst="roundRect">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r>
              <a:rPr lang="en-AU" sz="4000" dirty="0" smtClean="0">
                <a:solidFill>
                  <a:srgbClr val="484334"/>
                </a:solidFill>
                <a:latin typeface="Trebuchet MS" pitchFamily="34" charset="0"/>
                <a:ea typeface="MS PGothic" pitchFamily="34" charset="-128"/>
              </a:rPr>
              <a:t>Promotion</a:t>
            </a:r>
            <a:endParaRPr kumimoji="0" lang="en-AU" sz="40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a:p>
            <a:pPr marR="0" algn="ctr" defTabSz="914400" rtl="0" eaLnBrk="1" fontAlgn="base" latinLnBrk="0" hangingPunct="1">
              <a:lnSpc>
                <a:spcPct val="100000"/>
              </a:lnSpc>
              <a:spcBef>
                <a:spcPct val="20000"/>
              </a:spcBef>
              <a:spcAft>
                <a:spcPct val="0"/>
              </a:spcAft>
              <a:buClrTx/>
              <a:buSzTx/>
              <a:tabLst/>
            </a:pPr>
            <a:endParaRPr kumimoji="0" lang="en-AU" sz="1800" b="0" i="0" u="none" strike="noStrike" cap="none" normalizeH="0" baseline="0" dirty="0" smtClean="0">
              <a:ln>
                <a:noFill/>
              </a:ln>
              <a:solidFill>
                <a:srgbClr val="484334"/>
              </a:solidFill>
              <a:effectLst/>
              <a:latin typeface="Trebuchet MS" pitchFamily="34" charset="0"/>
              <a:ea typeface="MS PGothic" pitchFamily="34" charset="-128"/>
            </a:endParaRPr>
          </a:p>
        </p:txBody>
      </p:sp>
      <p:sp>
        <p:nvSpPr>
          <p:cNvPr id="10" name="Flowchart: Connector 9"/>
          <p:cNvSpPr/>
          <p:nvPr/>
        </p:nvSpPr>
        <p:spPr bwMode="auto">
          <a:xfrm>
            <a:off x="4391602" y="2988876"/>
            <a:ext cx="438948" cy="389513"/>
          </a:xfrm>
          <a:prstGeom prst="flowChartConnector">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r>
              <a:rPr lang="en-AU" sz="1800" dirty="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rPr>
              <a:t>2</a:t>
            </a:r>
            <a:endPar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endParaRPr>
          </a:p>
        </p:txBody>
      </p:sp>
      <p:sp>
        <p:nvSpPr>
          <p:cNvPr id="11" name="Flowchart: Connector 10"/>
          <p:cNvSpPr/>
          <p:nvPr/>
        </p:nvSpPr>
        <p:spPr bwMode="auto">
          <a:xfrm>
            <a:off x="7344114" y="2988876"/>
            <a:ext cx="438948" cy="389513"/>
          </a:xfrm>
          <a:prstGeom prst="flowChartConnector">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tabLst/>
            </a:pPr>
            <a:r>
              <a:rPr lang="en-AU" sz="1800" dirty="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rPr>
              <a:t>3</a:t>
            </a:r>
            <a:endParaRPr kumimoji="0" lang="en-AU" sz="1800" i="0" u="none" strike="noStrike" normalizeH="0" baseline="0" dirty="0" smtClean="0">
              <a:ln w="0"/>
              <a:solidFill>
                <a:schemeClr val="tx1"/>
              </a:solidFill>
              <a:effectLst>
                <a:outerShdw blurRad="38100" dist="19050" dir="2700000" algn="tl" rotWithShape="0">
                  <a:schemeClr val="dk1">
                    <a:alpha val="40000"/>
                  </a:schemeClr>
                </a:outerShdw>
              </a:effectLst>
              <a:latin typeface="Trebuchet MS" pitchFamily="34" charset="0"/>
              <a:ea typeface="MS PGothic" pitchFamily="34" charset="-128"/>
            </a:endParaRPr>
          </a:p>
        </p:txBody>
      </p:sp>
    </p:spTree>
    <p:extLst>
      <p:ext uri="{BB962C8B-B14F-4D97-AF65-F5344CB8AC3E}">
        <p14:creationId xmlns:p14="http://schemas.microsoft.com/office/powerpoint/2010/main" val="3342614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ncestry">
  <a:themeElements>
    <a:clrScheme name="1_Default Design 1">
      <a:dk1>
        <a:srgbClr val="695E49"/>
      </a:dk1>
      <a:lt1>
        <a:srgbClr val="FFFFFF"/>
      </a:lt1>
      <a:dk2>
        <a:srgbClr val="566C11"/>
      </a:dk2>
      <a:lt2>
        <a:srgbClr val="BBB0A3"/>
      </a:lt2>
      <a:accent1>
        <a:srgbClr val="AFBC22"/>
      </a:accent1>
      <a:accent2>
        <a:srgbClr val="873820"/>
      </a:accent2>
      <a:accent3>
        <a:srgbClr val="FFFFFF"/>
      </a:accent3>
      <a:accent4>
        <a:srgbClr val="594F3D"/>
      </a:accent4>
      <a:accent5>
        <a:srgbClr val="D4DAAB"/>
      </a:accent5>
      <a:accent6>
        <a:srgbClr val="7A321C"/>
      </a:accent6>
      <a:hlink>
        <a:srgbClr val="E98300"/>
      </a:hlink>
      <a:folHlink>
        <a:srgbClr val="EAE4A9"/>
      </a:folHlink>
    </a:clrScheme>
    <a:fontScheme name="1_Default Design">
      <a:majorFont>
        <a:latin typeface="Trebuchet MS"/>
        <a:ea typeface="MS PGothic"/>
        <a:cs typeface="Arial"/>
      </a:majorFont>
      <a:minorFont>
        <a:latin typeface="Trebuchet MS"/>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0" tIns="0" rIns="0" bIns="0" numCol="1" anchor="ctr" anchorCtr="0" compatLnSpc="1">
        <a:prstTxWarp prst="textNoShape">
          <a:avLst/>
        </a:prstTxWarp>
        <a:spAutoFit/>
      </a:bodyPr>
      <a:lstStyle>
        <a:defPPr marL="280988" marR="0" indent="-280988"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0" i="0" u="none" strike="noStrike" cap="none" normalizeH="0" baseline="0" smtClean="0">
            <a:ln>
              <a:noFill/>
            </a:ln>
            <a:solidFill>
              <a:srgbClr val="484334"/>
            </a:solidFill>
            <a:effectLst/>
            <a:latin typeface="Trebuchet MS"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0" tIns="0" rIns="0" bIns="0" numCol="1" anchor="ctr" anchorCtr="0" compatLnSpc="1">
        <a:prstTxWarp prst="textNoShape">
          <a:avLst/>
        </a:prstTxWarp>
        <a:spAutoFit/>
      </a:bodyPr>
      <a:lstStyle>
        <a:defPPr marL="280988" marR="0" indent="-280988"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0" i="0" u="none" strike="noStrike" cap="none" normalizeH="0" baseline="0" smtClean="0">
            <a:ln>
              <a:noFill/>
            </a:ln>
            <a:solidFill>
              <a:srgbClr val="484334"/>
            </a:solidFill>
            <a:effectLst/>
            <a:latin typeface="Trebuchet MS" pitchFamily="34" charset="0"/>
            <a:ea typeface="MS PGothic" pitchFamily="34" charset="-128"/>
          </a:defRPr>
        </a:defPPr>
      </a:lstStyle>
    </a:lnDef>
    <a:txDef>
      <a:spPr bwMode="auto">
        <a:noFill/>
        <a:ln w="9525">
          <a:noFill/>
          <a:miter lim="800000"/>
          <a:headEnd/>
          <a:tailEnd/>
        </a:ln>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kern="0" cap="none" spc="0" normalizeH="0" baseline="0" noProof="0" dirty="0" smtClean="0">
            <a:ln>
              <a:noFill/>
            </a:ln>
            <a:solidFill>
              <a:srgbClr val="594F3D"/>
            </a:solidFill>
            <a:effectLst/>
            <a:uLnTx/>
            <a:uFillTx/>
            <a:latin typeface="Calibri" pitchFamily="34" charset="0"/>
            <a:ea typeface="MS PGothic" pitchFamily="34" charset="-128"/>
            <a:cs typeface="Calibri" pitchFamily="34" charset="0"/>
          </a:defRPr>
        </a:defPPr>
      </a:lstStyle>
    </a:txDef>
  </a:objectDefaults>
  <a:extraClrSchemeLst>
    <a:extraClrScheme>
      <a:clrScheme name="1_Default Design 1">
        <a:dk1>
          <a:srgbClr val="695E49"/>
        </a:dk1>
        <a:lt1>
          <a:srgbClr val="FFFFFF"/>
        </a:lt1>
        <a:dk2>
          <a:srgbClr val="566C11"/>
        </a:dk2>
        <a:lt2>
          <a:srgbClr val="BBB0A3"/>
        </a:lt2>
        <a:accent1>
          <a:srgbClr val="AFBC22"/>
        </a:accent1>
        <a:accent2>
          <a:srgbClr val="873820"/>
        </a:accent2>
        <a:accent3>
          <a:srgbClr val="FFFFFF"/>
        </a:accent3>
        <a:accent4>
          <a:srgbClr val="594F3D"/>
        </a:accent4>
        <a:accent5>
          <a:srgbClr val="D4DAAB"/>
        </a:accent5>
        <a:accent6>
          <a:srgbClr val="7A321C"/>
        </a:accent6>
        <a:hlink>
          <a:srgbClr val="E98300"/>
        </a:hlink>
        <a:folHlink>
          <a:srgbClr val="EAE4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fault Design">
  <a:themeElements>
    <a:clrScheme name="1_Default Design 1">
      <a:dk1>
        <a:srgbClr val="695E49"/>
      </a:dk1>
      <a:lt1>
        <a:srgbClr val="FFFFFF"/>
      </a:lt1>
      <a:dk2>
        <a:srgbClr val="566C11"/>
      </a:dk2>
      <a:lt2>
        <a:srgbClr val="BBB0A3"/>
      </a:lt2>
      <a:accent1>
        <a:srgbClr val="AFBC22"/>
      </a:accent1>
      <a:accent2>
        <a:srgbClr val="873820"/>
      </a:accent2>
      <a:accent3>
        <a:srgbClr val="FFFFFF"/>
      </a:accent3>
      <a:accent4>
        <a:srgbClr val="594F3D"/>
      </a:accent4>
      <a:accent5>
        <a:srgbClr val="D4DAAB"/>
      </a:accent5>
      <a:accent6>
        <a:srgbClr val="7A321C"/>
      </a:accent6>
      <a:hlink>
        <a:srgbClr val="E98300"/>
      </a:hlink>
      <a:folHlink>
        <a:srgbClr val="EAE4A9"/>
      </a:folHlink>
    </a:clrScheme>
    <a:fontScheme name="1_Default Design">
      <a:majorFont>
        <a:latin typeface="Trebuchet MS"/>
        <a:ea typeface="MS PGothic"/>
        <a:cs typeface="Arial"/>
      </a:majorFont>
      <a:minorFont>
        <a:latin typeface="Trebuchet MS"/>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0" tIns="0" rIns="0" bIns="0" numCol="1" anchor="ctr" anchorCtr="0" compatLnSpc="1">
        <a:prstTxWarp prst="textNoShape">
          <a:avLst/>
        </a:prstTxWarp>
        <a:spAutoFit/>
      </a:bodyPr>
      <a:lstStyle>
        <a:defPPr marL="280988" marR="0" indent="-280988"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0" i="0" u="none" strike="noStrike" cap="none" normalizeH="0" baseline="0" smtClean="0">
            <a:ln>
              <a:noFill/>
            </a:ln>
            <a:solidFill>
              <a:srgbClr val="484334"/>
            </a:solidFill>
            <a:effectLst/>
            <a:latin typeface="Trebuchet MS"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0" tIns="0" rIns="0" bIns="0" numCol="1" anchor="ctr" anchorCtr="0" compatLnSpc="1">
        <a:prstTxWarp prst="textNoShape">
          <a:avLst/>
        </a:prstTxWarp>
        <a:spAutoFit/>
      </a:bodyPr>
      <a:lstStyle>
        <a:defPPr marL="280988" marR="0" indent="-280988"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0" i="0" u="none" strike="noStrike" cap="none" normalizeH="0" baseline="0" smtClean="0">
            <a:ln>
              <a:noFill/>
            </a:ln>
            <a:solidFill>
              <a:srgbClr val="484334"/>
            </a:solidFill>
            <a:effectLst/>
            <a:latin typeface="Trebuchet MS" pitchFamily="34" charset="0"/>
            <a:ea typeface="MS PGothic" pitchFamily="34" charset="-128"/>
          </a:defRPr>
        </a:defPPr>
      </a:lstStyle>
    </a:lnDef>
    <a:txDef>
      <a:spPr bwMode="auto">
        <a:noFill/>
        <a:ln w="9525">
          <a:noFill/>
          <a:miter lim="800000"/>
          <a:headEnd/>
          <a:tailEnd/>
        </a:ln>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kern="0" cap="none" spc="0" normalizeH="0" baseline="0" noProof="0" dirty="0" smtClean="0">
            <a:ln>
              <a:noFill/>
            </a:ln>
            <a:solidFill>
              <a:srgbClr val="594F3D"/>
            </a:solidFill>
            <a:effectLst/>
            <a:uLnTx/>
            <a:uFillTx/>
            <a:latin typeface="Calibri" pitchFamily="34" charset="0"/>
            <a:ea typeface="MS PGothic" pitchFamily="34" charset="-128"/>
            <a:cs typeface="Calibri" pitchFamily="34" charset="0"/>
          </a:defRPr>
        </a:defPPr>
      </a:lstStyle>
    </a:txDef>
  </a:objectDefaults>
  <a:extraClrSchemeLst>
    <a:extraClrScheme>
      <a:clrScheme name="1_Default Design 1">
        <a:dk1>
          <a:srgbClr val="695E49"/>
        </a:dk1>
        <a:lt1>
          <a:srgbClr val="FFFFFF"/>
        </a:lt1>
        <a:dk2>
          <a:srgbClr val="566C11"/>
        </a:dk2>
        <a:lt2>
          <a:srgbClr val="BBB0A3"/>
        </a:lt2>
        <a:accent1>
          <a:srgbClr val="AFBC22"/>
        </a:accent1>
        <a:accent2>
          <a:srgbClr val="873820"/>
        </a:accent2>
        <a:accent3>
          <a:srgbClr val="FFFFFF"/>
        </a:accent3>
        <a:accent4>
          <a:srgbClr val="594F3D"/>
        </a:accent4>
        <a:accent5>
          <a:srgbClr val="D4DAAB"/>
        </a:accent5>
        <a:accent6>
          <a:srgbClr val="7A321C"/>
        </a:accent6>
        <a:hlink>
          <a:srgbClr val="E98300"/>
        </a:hlink>
        <a:folHlink>
          <a:srgbClr val="EAE4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Default Design">
  <a:themeElements>
    <a:clrScheme name="1_Default Design 1">
      <a:dk1>
        <a:srgbClr val="695E49"/>
      </a:dk1>
      <a:lt1>
        <a:srgbClr val="FFFFFF"/>
      </a:lt1>
      <a:dk2>
        <a:srgbClr val="566C11"/>
      </a:dk2>
      <a:lt2>
        <a:srgbClr val="BBB0A3"/>
      </a:lt2>
      <a:accent1>
        <a:srgbClr val="AFBC22"/>
      </a:accent1>
      <a:accent2>
        <a:srgbClr val="873820"/>
      </a:accent2>
      <a:accent3>
        <a:srgbClr val="FFFFFF"/>
      </a:accent3>
      <a:accent4>
        <a:srgbClr val="594F3D"/>
      </a:accent4>
      <a:accent5>
        <a:srgbClr val="D4DAAB"/>
      </a:accent5>
      <a:accent6>
        <a:srgbClr val="7A321C"/>
      </a:accent6>
      <a:hlink>
        <a:srgbClr val="E98300"/>
      </a:hlink>
      <a:folHlink>
        <a:srgbClr val="EAE4A9"/>
      </a:folHlink>
    </a:clrScheme>
    <a:fontScheme name="1_Default Design">
      <a:majorFont>
        <a:latin typeface="Trebuchet MS"/>
        <a:ea typeface="MS PGothic"/>
        <a:cs typeface="Arial"/>
      </a:majorFont>
      <a:minorFont>
        <a:latin typeface="Trebuchet MS"/>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0" tIns="0" rIns="0" bIns="0" numCol="1" anchor="ctr" anchorCtr="0" compatLnSpc="1">
        <a:prstTxWarp prst="textNoShape">
          <a:avLst/>
        </a:prstTxWarp>
        <a:spAutoFit/>
      </a:bodyPr>
      <a:lstStyle>
        <a:defPPr marL="280988" marR="0" indent="-280988"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0" i="0" u="none" strike="noStrike" cap="none" normalizeH="0" baseline="0" smtClean="0">
            <a:ln>
              <a:noFill/>
            </a:ln>
            <a:solidFill>
              <a:srgbClr val="484334"/>
            </a:solidFill>
            <a:effectLst/>
            <a:latin typeface="Trebuchet MS"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0" tIns="0" rIns="0" bIns="0" numCol="1" anchor="ctr" anchorCtr="0" compatLnSpc="1">
        <a:prstTxWarp prst="textNoShape">
          <a:avLst/>
        </a:prstTxWarp>
        <a:spAutoFit/>
      </a:bodyPr>
      <a:lstStyle>
        <a:defPPr marL="280988" marR="0" indent="-280988"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0" i="0" u="none" strike="noStrike" cap="none" normalizeH="0" baseline="0" smtClean="0">
            <a:ln>
              <a:noFill/>
            </a:ln>
            <a:solidFill>
              <a:srgbClr val="484334"/>
            </a:solidFill>
            <a:effectLst/>
            <a:latin typeface="Trebuchet MS" pitchFamily="34" charset="0"/>
            <a:ea typeface="MS PGothic" pitchFamily="34" charset="-128"/>
          </a:defRPr>
        </a:defPPr>
      </a:lstStyle>
    </a:lnDef>
    <a:txDef>
      <a:spPr bwMode="auto">
        <a:noFill/>
        <a:ln w="9525">
          <a:noFill/>
          <a:miter lim="800000"/>
          <a:headEnd/>
          <a:tailEnd/>
        </a:ln>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kern="0" cap="none" spc="0" normalizeH="0" baseline="0" noProof="0" dirty="0" smtClean="0">
            <a:ln>
              <a:noFill/>
            </a:ln>
            <a:solidFill>
              <a:srgbClr val="594F3D"/>
            </a:solidFill>
            <a:effectLst/>
            <a:uLnTx/>
            <a:uFillTx/>
            <a:latin typeface="Calibri" pitchFamily="34" charset="0"/>
            <a:ea typeface="MS PGothic" pitchFamily="34" charset="-128"/>
            <a:cs typeface="Calibri" pitchFamily="34" charset="0"/>
          </a:defRPr>
        </a:defPPr>
      </a:lstStyle>
    </a:txDef>
  </a:objectDefaults>
  <a:extraClrSchemeLst>
    <a:extraClrScheme>
      <a:clrScheme name="1_Default Design 1">
        <a:dk1>
          <a:srgbClr val="695E49"/>
        </a:dk1>
        <a:lt1>
          <a:srgbClr val="FFFFFF"/>
        </a:lt1>
        <a:dk2>
          <a:srgbClr val="566C11"/>
        </a:dk2>
        <a:lt2>
          <a:srgbClr val="BBB0A3"/>
        </a:lt2>
        <a:accent1>
          <a:srgbClr val="AFBC22"/>
        </a:accent1>
        <a:accent2>
          <a:srgbClr val="873820"/>
        </a:accent2>
        <a:accent3>
          <a:srgbClr val="FFFFFF"/>
        </a:accent3>
        <a:accent4>
          <a:srgbClr val="594F3D"/>
        </a:accent4>
        <a:accent5>
          <a:srgbClr val="D4DAAB"/>
        </a:accent5>
        <a:accent6>
          <a:srgbClr val="7A321C"/>
        </a:accent6>
        <a:hlink>
          <a:srgbClr val="E98300"/>
        </a:hlink>
        <a:folHlink>
          <a:srgbClr val="EAE4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ncestry">
  <a:themeElements>
    <a:clrScheme name="1_Default Design 1">
      <a:dk1>
        <a:srgbClr val="695E49"/>
      </a:dk1>
      <a:lt1>
        <a:srgbClr val="FFFFFF"/>
      </a:lt1>
      <a:dk2>
        <a:srgbClr val="566C11"/>
      </a:dk2>
      <a:lt2>
        <a:srgbClr val="BBB0A3"/>
      </a:lt2>
      <a:accent1>
        <a:srgbClr val="AFBC22"/>
      </a:accent1>
      <a:accent2>
        <a:srgbClr val="873820"/>
      </a:accent2>
      <a:accent3>
        <a:srgbClr val="FFFFFF"/>
      </a:accent3>
      <a:accent4>
        <a:srgbClr val="594F3D"/>
      </a:accent4>
      <a:accent5>
        <a:srgbClr val="D4DAAB"/>
      </a:accent5>
      <a:accent6>
        <a:srgbClr val="7A321C"/>
      </a:accent6>
      <a:hlink>
        <a:srgbClr val="E98300"/>
      </a:hlink>
      <a:folHlink>
        <a:srgbClr val="EAE4A9"/>
      </a:folHlink>
    </a:clrScheme>
    <a:fontScheme name="1_Default Design">
      <a:majorFont>
        <a:latin typeface="Trebuchet MS"/>
        <a:ea typeface="MS PGothic"/>
        <a:cs typeface="Arial"/>
      </a:majorFont>
      <a:minorFont>
        <a:latin typeface="Trebuchet MS"/>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0" tIns="0" rIns="0" bIns="0" numCol="1" anchor="ctr" anchorCtr="0" compatLnSpc="1">
        <a:prstTxWarp prst="textNoShape">
          <a:avLst/>
        </a:prstTxWarp>
        <a:spAutoFit/>
      </a:bodyPr>
      <a:lstStyle>
        <a:defPPr marL="280988" marR="0" indent="-280988"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0" i="0" u="none" strike="noStrike" cap="none" normalizeH="0" baseline="0" smtClean="0">
            <a:ln>
              <a:noFill/>
            </a:ln>
            <a:solidFill>
              <a:srgbClr val="484334"/>
            </a:solidFill>
            <a:effectLst/>
            <a:latin typeface="Trebuchet MS"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0" tIns="0" rIns="0" bIns="0" numCol="1" anchor="ctr" anchorCtr="0" compatLnSpc="1">
        <a:prstTxWarp prst="textNoShape">
          <a:avLst/>
        </a:prstTxWarp>
        <a:spAutoFit/>
      </a:bodyPr>
      <a:lstStyle>
        <a:defPPr marL="280988" marR="0" indent="-280988"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0" i="0" u="none" strike="noStrike" cap="none" normalizeH="0" baseline="0" smtClean="0">
            <a:ln>
              <a:noFill/>
            </a:ln>
            <a:solidFill>
              <a:srgbClr val="484334"/>
            </a:solidFill>
            <a:effectLst/>
            <a:latin typeface="Trebuchet MS" pitchFamily="34" charset="0"/>
            <a:ea typeface="MS PGothic" pitchFamily="34" charset="-128"/>
          </a:defRPr>
        </a:defPPr>
      </a:lstStyle>
    </a:lnDef>
    <a:txDef>
      <a:spPr bwMode="auto">
        <a:noFill/>
        <a:ln w="9525">
          <a:noFill/>
          <a:miter lim="800000"/>
          <a:headEnd/>
          <a:tailEnd/>
        </a:ln>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kern="0" cap="none" spc="0" normalizeH="0" baseline="0" noProof="0" dirty="0" smtClean="0">
            <a:ln>
              <a:noFill/>
            </a:ln>
            <a:solidFill>
              <a:srgbClr val="594F3D"/>
            </a:solidFill>
            <a:effectLst/>
            <a:uLnTx/>
            <a:uFillTx/>
            <a:latin typeface="Calibri" pitchFamily="34" charset="0"/>
            <a:ea typeface="MS PGothic" pitchFamily="34" charset="-128"/>
            <a:cs typeface="Calibri" pitchFamily="34" charset="0"/>
          </a:defRPr>
        </a:defPPr>
      </a:lstStyle>
    </a:txDef>
  </a:objectDefaults>
  <a:extraClrSchemeLst>
    <a:extraClrScheme>
      <a:clrScheme name="1_Default Design 1">
        <a:dk1>
          <a:srgbClr val="695E49"/>
        </a:dk1>
        <a:lt1>
          <a:srgbClr val="FFFFFF"/>
        </a:lt1>
        <a:dk2>
          <a:srgbClr val="566C11"/>
        </a:dk2>
        <a:lt2>
          <a:srgbClr val="BBB0A3"/>
        </a:lt2>
        <a:accent1>
          <a:srgbClr val="AFBC22"/>
        </a:accent1>
        <a:accent2>
          <a:srgbClr val="873820"/>
        </a:accent2>
        <a:accent3>
          <a:srgbClr val="FFFFFF"/>
        </a:accent3>
        <a:accent4>
          <a:srgbClr val="594F3D"/>
        </a:accent4>
        <a:accent5>
          <a:srgbClr val="D4DAAB"/>
        </a:accent5>
        <a:accent6>
          <a:srgbClr val="7A321C"/>
        </a:accent6>
        <a:hlink>
          <a:srgbClr val="E98300"/>
        </a:hlink>
        <a:folHlink>
          <a:srgbClr val="EAE4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1">
      <a:dk1>
        <a:srgbClr val="695E49"/>
      </a:dk1>
      <a:lt1>
        <a:srgbClr val="FFFFFF"/>
      </a:lt1>
      <a:dk2>
        <a:srgbClr val="566C11"/>
      </a:dk2>
      <a:lt2>
        <a:srgbClr val="BBB0A3"/>
      </a:lt2>
      <a:accent1>
        <a:srgbClr val="AFBC22"/>
      </a:accent1>
      <a:accent2>
        <a:srgbClr val="873820"/>
      </a:accent2>
      <a:accent3>
        <a:srgbClr val="FFFFFF"/>
      </a:accent3>
      <a:accent4>
        <a:srgbClr val="594F3D"/>
      </a:accent4>
      <a:accent5>
        <a:srgbClr val="D4DAAB"/>
      </a:accent5>
      <a:accent6>
        <a:srgbClr val="7A321C"/>
      </a:accent6>
      <a:hlink>
        <a:srgbClr val="E98300"/>
      </a:hlink>
      <a:folHlink>
        <a:srgbClr val="EAE4A9"/>
      </a:folHlink>
    </a:clrScheme>
    <a:fontScheme name="1_Default Design">
      <a:majorFont>
        <a:latin typeface="Trebuchet MS"/>
        <a:ea typeface="MS PGothic"/>
        <a:cs typeface="Arial"/>
      </a:majorFont>
      <a:minorFont>
        <a:latin typeface="Trebuchet MS"/>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0" tIns="0" rIns="0" bIns="0" numCol="1" anchor="ctr" anchorCtr="0" compatLnSpc="1">
        <a:prstTxWarp prst="textNoShape">
          <a:avLst/>
        </a:prstTxWarp>
        <a:spAutoFit/>
      </a:bodyPr>
      <a:lstStyle>
        <a:defPPr marL="280988" marR="0" indent="-280988"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0" i="0" u="none" strike="noStrike" cap="none" normalizeH="0" baseline="0" smtClean="0">
            <a:ln>
              <a:noFill/>
            </a:ln>
            <a:solidFill>
              <a:srgbClr val="484334"/>
            </a:solidFill>
            <a:effectLst/>
            <a:latin typeface="Trebuchet MS"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none" lIns="0" tIns="0" rIns="0" bIns="0" numCol="1" anchor="ctr" anchorCtr="0" compatLnSpc="1">
        <a:prstTxWarp prst="textNoShape">
          <a:avLst/>
        </a:prstTxWarp>
        <a:spAutoFit/>
      </a:bodyPr>
      <a:lstStyle>
        <a:defPPr marL="280988" marR="0" indent="-280988"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0" i="0" u="none" strike="noStrike" cap="none" normalizeH="0" baseline="0" smtClean="0">
            <a:ln>
              <a:noFill/>
            </a:ln>
            <a:solidFill>
              <a:srgbClr val="484334"/>
            </a:solidFill>
            <a:effectLst/>
            <a:latin typeface="Trebuchet MS" pitchFamily="34" charset="0"/>
            <a:ea typeface="MS PGothic" pitchFamily="34" charset="-128"/>
          </a:defRPr>
        </a:defPPr>
      </a:lstStyle>
    </a:lnDef>
  </a:objectDefaults>
  <a:extraClrSchemeLst>
    <a:extraClrScheme>
      <a:clrScheme name="1_Default Design 1">
        <a:dk1>
          <a:srgbClr val="695E49"/>
        </a:dk1>
        <a:lt1>
          <a:srgbClr val="FFFFFF"/>
        </a:lt1>
        <a:dk2>
          <a:srgbClr val="566C11"/>
        </a:dk2>
        <a:lt2>
          <a:srgbClr val="BBB0A3"/>
        </a:lt2>
        <a:accent1>
          <a:srgbClr val="AFBC22"/>
        </a:accent1>
        <a:accent2>
          <a:srgbClr val="873820"/>
        </a:accent2>
        <a:accent3>
          <a:srgbClr val="FFFFFF"/>
        </a:accent3>
        <a:accent4>
          <a:srgbClr val="594F3D"/>
        </a:accent4>
        <a:accent5>
          <a:srgbClr val="D4DAAB"/>
        </a:accent5>
        <a:accent6>
          <a:srgbClr val="7A321C"/>
        </a:accent6>
        <a:hlink>
          <a:srgbClr val="E98300"/>
        </a:hlink>
        <a:folHlink>
          <a:srgbClr val="EAE4A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7652F5B7034047B6C70F9AEB8ED43B" ma:contentTypeVersion="15" ma:contentTypeDescription="Create a new document." ma:contentTypeScope="" ma:versionID="145ed5898435132d82025dda281a4717">
  <xsd:schema xmlns:xsd="http://www.w3.org/2001/XMLSchema" xmlns:xs="http://www.w3.org/2001/XMLSchema" xmlns:p="http://schemas.microsoft.com/office/2006/metadata/properties" xmlns:ns2="e9c2b902-71aa-4872-9563-5558862f0048" xmlns:ns3="2e1b98ae-4ad8-4f94-b2e9-2941d01c86a2" targetNamespace="http://schemas.microsoft.com/office/2006/metadata/properties" ma:root="true" ma:fieldsID="86627574984cff5ceec644bfd218b5f5" ns2:_="" ns3:_="">
    <xsd:import namespace="e9c2b902-71aa-4872-9563-5558862f0048"/>
    <xsd:import namespace="2e1b98ae-4ad8-4f94-b2e9-2941d01c86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2b902-71aa-4872-9563-5558862f0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fa6e375-89d1-4f89-9ebf-5f6e204b5e6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1b98ae-4ad8-4f94-b2e9-2941d01c86a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2f91749-88f7-45b6-b363-1abbe739a771}" ma:internalName="TaxCatchAll" ma:showField="CatchAllData" ma:web="2e1b98ae-4ad8-4f94-b2e9-2941d01c86a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EDE372-CBAA-4BFA-815C-2C6193BF0220}"/>
</file>

<file path=customXml/itemProps2.xml><?xml version="1.0" encoding="utf-8"?>
<ds:datastoreItem xmlns:ds="http://schemas.openxmlformats.org/officeDocument/2006/customXml" ds:itemID="{70346405-7ADA-40D1-9FDB-5CDB248790BA}"/>
</file>

<file path=docProps/app.xml><?xml version="1.0" encoding="utf-8"?>
<Properties xmlns="http://schemas.openxmlformats.org/officeDocument/2006/extended-properties" xmlns:vt="http://schemas.openxmlformats.org/officeDocument/2006/docPropsVTypes">
  <Template>Ancestry.potx</Template>
  <TotalTime>242702</TotalTime>
  <Words>1297</Words>
  <Application>Microsoft Office PowerPoint</Application>
  <PresentationFormat>On-screen Show (4:3)</PresentationFormat>
  <Paragraphs>197</Paragraphs>
  <Slides>23</Slides>
  <Notes>18</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23</vt:i4>
      </vt:variant>
    </vt:vector>
  </HeadingPairs>
  <TitlesOfParts>
    <vt:vector size="39" baseType="lpstr">
      <vt:lpstr>MS PGothic</vt:lpstr>
      <vt:lpstr>MS PGothic</vt:lpstr>
      <vt:lpstr>Arial</vt:lpstr>
      <vt:lpstr>Calibri</vt:lpstr>
      <vt:lpstr>Courier New</vt:lpstr>
      <vt:lpstr>Georgia</vt:lpstr>
      <vt:lpstr>Tahoma</vt:lpstr>
      <vt:lpstr>Trebuchet MS</vt:lpstr>
      <vt:lpstr>Whitney-Book</vt:lpstr>
      <vt:lpstr>Whitney-Medium</vt:lpstr>
      <vt:lpstr>Whitney-Semibold</vt:lpstr>
      <vt:lpstr>Ancestry</vt:lpstr>
      <vt:lpstr>10_Default Design</vt:lpstr>
      <vt:lpstr>24_Default Design</vt:lpstr>
      <vt:lpstr>1_Ancestry</vt:lpstr>
      <vt:lpstr>1_Default Design</vt:lpstr>
      <vt:lpstr>PowerPoint Presentation</vt:lpstr>
      <vt:lpstr>PowerPoint Presentation</vt:lpstr>
      <vt:lpstr>PowerPoint Presentation</vt:lpstr>
      <vt:lpstr>Who is Ancestry?</vt:lpstr>
      <vt:lpstr>Digitisation – Scale</vt:lpstr>
      <vt:lpstr>Why do we digitise?</vt:lpstr>
      <vt:lpstr>Digitisation – Format flow </vt:lpstr>
      <vt:lpstr>Digitisation - Benefits</vt:lpstr>
      <vt:lpstr>Digitisation – Tasmania Archives &amp; Heritage Office</vt:lpstr>
      <vt:lpstr>Digitisation – Access benefits</vt:lpstr>
      <vt:lpstr>Digitisation – Traffic</vt:lpstr>
      <vt:lpstr>Australia, WWI Service Records, 1914-1920</vt:lpstr>
      <vt:lpstr>Fremantle Passenger Lists, 1897-1963</vt:lpstr>
      <vt:lpstr>Digitisation – Ancestry aims to inspire</vt:lpstr>
      <vt:lpstr>Valuation = visitation</vt:lpstr>
      <vt:lpstr>Collaboration</vt:lpstr>
      <vt:lpstr>Collaboration - Library visitation</vt:lpstr>
      <vt:lpstr>Any Questions? Thank you for your time Email: bmercer@ancestry.com.au Twitter: @ancestrycomau Mobile: 0405 272427</vt:lpstr>
      <vt:lpstr>Update to Australian Electoral Rolls, 1903-1980</vt:lpstr>
      <vt:lpstr>AncestryDNA is coming in 2015</vt:lpstr>
      <vt:lpstr>Ancestry is changing: Website improvements</vt:lpstr>
      <vt:lpstr>Getting help with your questions</vt:lpstr>
      <vt:lpstr>Understanding our subscription packages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Presentation</dc:title>
  <dc:creator>ctripoli</dc:creator>
  <cp:lastModifiedBy>Ben Mercer</cp:lastModifiedBy>
  <cp:revision>3103</cp:revision>
  <cp:lastPrinted>2014-03-20T11:53:21Z</cp:lastPrinted>
  <dcterms:created xsi:type="dcterms:W3CDTF">2009-10-09T20:22:36Z</dcterms:created>
  <dcterms:modified xsi:type="dcterms:W3CDTF">2015-05-13T23:19:18Z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ewDesign">
    <vt:lpwstr>Yes</vt:lpwstr>
  </property>
  <property fmtid="{D5CDD505-2E9C-101B-9397-08002B2CF9AE}" pid="3" name="Output Device">
    <vt:lpwstr>Canon Colorpass 1000</vt:lpwstr>
  </property>
</Properties>
</file>