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67" r:id="rId4"/>
    <p:sldId id="264" r:id="rId5"/>
    <p:sldId id="269" r:id="rId6"/>
    <p:sldId id="271" r:id="rId7"/>
    <p:sldId id="266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2A3"/>
    <a:srgbClr val="F9F9F9"/>
    <a:srgbClr val="1C4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538" autoAdjust="0"/>
  </p:normalViewPr>
  <p:slideViewPr>
    <p:cSldViewPr snapToGrid="0" snapToObjects="1">
      <p:cViewPr varScale="1">
        <p:scale>
          <a:sx n="94" d="100"/>
          <a:sy n="94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12817F-690E-40E3-9A08-7D9F2A83B3B2}" type="doc">
      <dgm:prSet loTypeId="urn:microsoft.com/office/officeart/2011/layout/ThemePictureAccen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DC910B74-EA4F-497C-956A-95639F012231}">
      <dgm:prSet phldrT="[Text]"/>
      <dgm:spPr/>
      <dgm:t>
        <a:bodyPr/>
        <a:lstStyle/>
        <a:p>
          <a:r>
            <a:rPr lang="en-AU" dirty="0" smtClean="0"/>
            <a:t>one to one support</a:t>
          </a:r>
          <a:endParaRPr lang="en-AU" dirty="0"/>
        </a:p>
      </dgm:t>
    </dgm:pt>
    <dgm:pt modelId="{159933DE-0B17-4D5E-9FED-BEF31FDD3A5C}" type="parTrans" cxnId="{5164BB59-F69F-4E34-9464-968C251D7465}">
      <dgm:prSet/>
      <dgm:spPr/>
      <dgm:t>
        <a:bodyPr/>
        <a:lstStyle/>
        <a:p>
          <a:endParaRPr lang="en-AU"/>
        </a:p>
      </dgm:t>
    </dgm:pt>
    <dgm:pt modelId="{1FE1CE1E-03C2-4887-AACE-1A3741F8FA3F}" type="sibTrans" cxnId="{5164BB59-F69F-4E34-9464-968C251D7465}">
      <dgm:prSet/>
      <dgm:spPr/>
      <dgm:t>
        <a:bodyPr/>
        <a:lstStyle/>
        <a:p>
          <a:endParaRPr lang="en-AU"/>
        </a:p>
      </dgm:t>
    </dgm:pt>
    <dgm:pt modelId="{BD5015C8-6A0D-4CA4-A979-F69F75D42B4D}">
      <dgm:prSet phldrT="[Text]"/>
      <dgm:spPr/>
      <dgm:t>
        <a:bodyPr/>
        <a:lstStyle/>
        <a:p>
          <a:r>
            <a:rPr lang="en-AU" dirty="0" smtClean="0"/>
            <a:t>conversation</a:t>
          </a:r>
          <a:endParaRPr lang="en-AU" dirty="0"/>
        </a:p>
      </dgm:t>
    </dgm:pt>
    <dgm:pt modelId="{5FBEAB2F-521A-4046-A4B1-EE33B600814D}" type="parTrans" cxnId="{57026CC1-9AA8-43E3-9F6C-1B00FA2C149A}">
      <dgm:prSet/>
      <dgm:spPr/>
      <dgm:t>
        <a:bodyPr/>
        <a:lstStyle/>
        <a:p>
          <a:endParaRPr lang="en-AU"/>
        </a:p>
      </dgm:t>
    </dgm:pt>
    <dgm:pt modelId="{A9C2D075-BF31-4601-8A41-C24BC63944B8}" type="sibTrans" cxnId="{57026CC1-9AA8-43E3-9F6C-1B00FA2C149A}">
      <dgm:prSet/>
      <dgm:spPr/>
      <dgm:t>
        <a:bodyPr/>
        <a:lstStyle/>
        <a:p>
          <a:endParaRPr lang="en-AU"/>
        </a:p>
      </dgm:t>
    </dgm:pt>
    <dgm:pt modelId="{E205758C-2053-4BD6-BF69-EA741EEEFF45}">
      <dgm:prSet phldrT="[Text]"/>
      <dgm:spPr/>
      <dgm:t>
        <a:bodyPr/>
        <a:lstStyle/>
        <a:p>
          <a:r>
            <a:rPr lang="en-AU" dirty="0" smtClean="0"/>
            <a:t>information</a:t>
          </a:r>
          <a:endParaRPr lang="en-AU" dirty="0"/>
        </a:p>
      </dgm:t>
    </dgm:pt>
    <dgm:pt modelId="{0A20E989-0BD5-41A7-ABE7-235E0075A1AE}" type="parTrans" cxnId="{86962060-30D3-4A22-A8FC-D5C6EECCA8E2}">
      <dgm:prSet/>
      <dgm:spPr/>
      <dgm:t>
        <a:bodyPr/>
        <a:lstStyle/>
        <a:p>
          <a:endParaRPr lang="en-AU"/>
        </a:p>
      </dgm:t>
    </dgm:pt>
    <dgm:pt modelId="{80FD65CF-2535-42DC-848D-6985A6E893F1}" type="sibTrans" cxnId="{86962060-30D3-4A22-A8FC-D5C6EECCA8E2}">
      <dgm:prSet/>
      <dgm:spPr/>
      <dgm:t>
        <a:bodyPr/>
        <a:lstStyle/>
        <a:p>
          <a:endParaRPr lang="en-AU"/>
        </a:p>
      </dgm:t>
    </dgm:pt>
    <dgm:pt modelId="{94C2FB05-C864-40A3-A727-1C2E9D3764F4}">
      <dgm:prSet phldrT="[Text]"/>
      <dgm:spPr/>
      <dgm:t>
        <a:bodyPr/>
        <a:lstStyle/>
        <a:p>
          <a:r>
            <a:rPr lang="en-AU" dirty="0" smtClean="0"/>
            <a:t>connection</a:t>
          </a:r>
          <a:endParaRPr lang="en-AU" dirty="0"/>
        </a:p>
      </dgm:t>
    </dgm:pt>
    <dgm:pt modelId="{A2B280C2-48B7-43C8-98B2-2E9473038782}" type="parTrans" cxnId="{96808584-4949-4F32-A522-4C5E1D3C7E1A}">
      <dgm:prSet/>
      <dgm:spPr/>
      <dgm:t>
        <a:bodyPr/>
        <a:lstStyle/>
        <a:p>
          <a:endParaRPr lang="en-AU"/>
        </a:p>
      </dgm:t>
    </dgm:pt>
    <dgm:pt modelId="{A9CF7BB7-896F-44BE-9CC6-E6EE52FBFD1B}" type="sibTrans" cxnId="{96808584-4949-4F32-A522-4C5E1D3C7E1A}">
      <dgm:prSet/>
      <dgm:spPr/>
      <dgm:t>
        <a:bodyPr/>
        <a:lstStyle/>
        <a:p>
          <a:endParaRPr lang="en-AU"/>
        </a:p>
      </dgm:t>
    </dgm:pt>
    <dgm:pt modelId="{E56C0F77-0681-471D-94F8-791A3A4D5835}">
      <dgm:prSet phldrT="[Text]"/>
      <dgm:spPr/>
      <dgm:t>
        <a:bodyPr/>
        <a:lstStyle/>
        <a:p>
          <a:r>
            <a:rPr lang="en-AU" dirty="0" smtClean="0"/>
            <a:t>courses</a:t>
          </a:r>
          <a:endParaRPr lang="en-AU" dirty="0"/>
        </a:p>
      </dgm:t>
    </dgm:pt>
    <dgm:pt modelId="{D9A29215-5329-4864-9054-64BFE2DF6AE8}" type="parTrans" cxnId="{77B9126A-D7C1-45DC-92E7-D8BBF0590045}">
      <dgm:prSet/>
      <dgm:spPr/>
      <dgm:t>
        <a:bodyPr/>
        <a:lstStyle/>
        <a:p>
          <a:endParaRPr lang="en-AU"/>
        </a:p>
      </dgm:t>
    </dgm:pt>
    <dgm:pt modelId="{64560BDA-0CD6-440D-9EF6-B924629DE644}" type="sibTrans" cxnId="{77B9126A-D7C1-45DC-92E7-D8BBF0590045}">
      <dgm:prSet/>
      <dgm:spPr/>
      <dgm:t>
        <a:bodyPr/>
        <a:lstStyle/>
        <a:p>
          <a:endParaRPr lang="en-AU"/>
        </a:p>
      </dgm:t>
    </dgm:pt>
    <dgm:pt modelId="{E8E9261B-F93B-4869-AFF7-4A2D73AB39FC}">
      <dgm:prSet phldrT="[Text]"/>
      <dgm:spPr/>
      <dgm:t>
        <a:bodyPr/>
        <a:lstStyle/>
        <a:p>
          <a:r>
            <a:rPr lang="en-AU" dirty="0" smtClean="0"/>
            <a:t>mentoring</a:t>
          </a:r>
          <a:endParaRPr lang="en-AU" dirty="0"/>
        </a:p>
      </dgm:t>
    </dgm:pt>
    <dgm:pt modelId="{10F66DC0-96A0-4774-9891-5B218D5DFA43}" type="parTrans" cxnId="{0402B4C3-5D74-4038-BCE8-E490E802A5F1}">
      <dgm:prSet/>
      <dgm:spPr/>
      <dgm:t>
        <a:bodyPr/>
        <a:lstStyle/>
        <a:p>
          <a:endParaRPr lang="en-AU"/>
        </a:p>
      </dgm:t>
    </dgm:pt>
    <dgm:pt modelId="{911710F4-6254-47BA-ACC0-EEC6DDB1C5E6}" type="sibTrans" cxnId="{0402B4C3-5D74-4038-BCE8-E490E802A5F1}">
      <dgm:prSet/>
      <dgm:spPr/>
      <dgm:t>
        <a:bodyPr/>
        <a:lstStyle/>
        <a:p>
          <a:endParaRPr lang="en-AU"/>
        </a:p>
      </dgm:t>
    </dgm:pt>
    <dgm:pt modelId="{20F33710-E091-4AF4-A930-845D8FD952BB}" type="pres">
      <dgm:prSet presAssocID="{6B12817F-690E-40E3-9A08-7D9F2A83B3B2}" presName="Name0" presStyleCnt="0">
        <dgm:presLayoutVars>
          <dgm:chMax val="6"/>
          <dgm:chPref val="6"/>
          <dgm:dir/>
        </dgm:presLayoutVars>
      </dgm:prSet>
      <dgm:spPr/>
      <dgm:t>
        <a:bodyPr/>
        <a:lstStyle/>
        <a:p>
          <a:endParaRPr lang="en-AU"/>
        </a:p>
      </dgm:t>
    </dgm:pt>
    <dgm:pt modelId="{0BA36615-5A17-49DF-A6CE-46F93F59B8AA}" type="pres">
      <dgm:prSet presAssocID="{DC910B74-EA4F-497C-956A-95639F012231}" presName="Image1" presStyleCnt="0"/>
      <dgm:spPr/>
    </dgm:pt>
    <dgm:pt modelId="{CBB6E814-6F9C-406B-B633-4A7391E95310}" type="pres">
      <dgm:prSet presAssocID="{DC910B74-EA4F-497C-956A-95639F012231}" presName="Image" presStyleLbl="alignImgPlace1" presStyleIdx="0" presStyleCnt="6"/>
      <dgm:spPr>
        <a:blipFill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AU"/>
        </a:p>
      </dgm:t>
    </dgm:pt>
    <dgm:pt modelId="{EFC7CF5A-41F0-47D6-A2E8-1F40E143A6D2}" type="pres">
      <dgm:prSet presAssocID="{DC910B74-EA4F-497C-956A-95639F012231}" presName="Accent1" presStyleCnt="0"/>
      <dgm:spPr/>
    </dgm:pt>
    <dgm:pt modelId="{0127E086-67F8-495D-996D-49BCAE2F494E}" type="pres">
      <dgm:prSet presAssocID="{DC910B74-EA4F-497C-956A-95639F012231}" presName="Accent" presStyleLbl="parChTrans1D1" presStyleIdx="0" presStyleCnt="6"/>
      <dgm:spPr/>
    </dgm:pt>
    <dgm:pt modelId="{093D9B1B-6DD6-45FD-91C9-ADCB0BFAC2FD}" type="pres">
      <dgm:prSet presAssocID="{DC910B74-EA4F-497C-956A-95639F012231}" presName="Text1" presStyleLbl="alignImgPlac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1A1786F-FBE0-4C5A-A81D-20EDFA49164B}" type="pres">
      <dgm:prSet presAssocID="{BD5015C8-6A0D-4CA4-A979-F69F75D42B4D}" presName="Image2" presStyleCnt="0"/>
      <dgm:spPr/>
    </dgm:pt>
    <dgm:pt modelId="{EB30B2E9-CD66-4A7F-9B56-6ED494871DB4}" type="pres">
      <dgm:prSet presAssocID="{BD5015C8-6A0D-4CA4-A979-F69F75D42B4D}" presName="Image" presStyleLbl="alignImgPlace1" presStyleIdx="1" presStyleCnt="6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AU"/>
        </a:p>
      </dgm:t>
    </dgm:pt>
    <dgm:pt modelId="{A9D4D4D0-0DB4-42B0-9B2C-6A05378E3A77}" type="pres">
      <dgm:prSet presAssocID="{BD5015C8-6A0D-4CA4-A979-F69F75D42B4D}" presName="Accent2" presStyleCnt="0"/>
      <dgm:spPr/>
    </dgm:pt>
    <dgm:pt modelId="{54F39654-3339-4F48-AAE3-85006B2FE511}" type="pres">
      <dgm:prSet presAssocID="{BD5015C8-6A0D-4CA4-A979-F69F75D42B4D}" presName="Accent" presStyleLbl="parChTrans1D1" presStyleIdx="1" presStyleCnt="6"/>
      <dgm:spPr/>
    </dgm:pt>
    <dgm:pt modelId="{DEA4E571-B26D-4B9F-85C3-9B89EFF90274}" type="pres">
      <dgm:prSet presAssocID="{BD5015C8-6A0D-4CA4-A979-F69F75D42B4D}" presName="Text2" presStyleLbl="alignImgPlac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ADCCF8B-7D44-4ECD-9F89-9DDB4BDCB828}" type="pres">
      <dgm:prSet presAssocID="{E205758C-2053-4BD6-BF69-EA741EEEFF45}" presName="Image3" presStyleCnt="0"/>
      <dgm:spPr/>
    </dgm:pt>
    <dgm:pt modelId="{447E15A8-2F70-473E-BA35-88C73E13861B}" type="pres">
      <dgm:prSet presAssocID="{E205758C-2053-4BD6-BF69-EA741EEEFF45}" presName="Image" presStyleLbl="alignImgPlace1" presStyleIdx="2" presStyleCnt="6"/>
      <dgm:spPr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AU"/>
        </a:p>
      </dgm:t>
    </dgm:pt>
    <dgm:pt modelId="{1421A7ED-7A17-4609-8C2F-8FFBA5E97E2A}" type="pres">
      <dgm:prSet presAssocID="{E205758C-2053-4BD6-BF69-EA741EEEFF45}" presName="Accent3" presStyleCnt="0"/>
      <dgm:spPr/>
    </dgm:pt>
    <dgm:pt modelId="{5E8449BC-FC7B-4981-9234-0F570F51C497}" type="pres">
      <dgm:prSet presAssocID="{E205758C-2053-4BD6-BF69-EA741EEEFF45}" presName="Accent" presStyleLbl="parChTrans1D1" presStyleIdx="2" presStyleCnt="6"/>
      <dgm:spPr/>
    </dgm:pt>
    <dgm:pt modelId="{869B9645-769F-46DD-A133-733E75AE90B9}" type="pres">
      <dgm:prSet presAssocID="{E205758C-2053-4BD6-BF69-EA741EEEFF45}" presName="Text3" presStyleLbl="alignImgPlac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2117D96-EF1E-4117-A3C0-DD380E5B59FF}" type="pres">
      <dgm:prSet presAssocID="{94C2FB05-C864-40A3-A727-1C2E9D3764F4}" presName="Image4" presStyleCnt="0"/>
      <dgm:spPr/>
    </dgm:pt>
    <dgm:pt modelId="{221C5E58-965C-4BC5-A300-BA0A43ADC1F5}" type="pres">
      <dgm:prSet presAssocID="{94C2FB05-C864-40A3-A727-1C2E9D3764F4}" presName="Image" presStyleLbl="alignImgPlace1" presStyleIdx="3" presStyleCnt="6"/>
      <dgm:spPr>
        <a:blipFill>
          <a:blip xmlns:r="http://schemas.openxmlformats.org/officeDocument/2006/relationships"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AU"/>
        </a:p>
      </dgm:t>
    </dgm:pt>
    <dgm:pt modelId="{40AC3CF4-5A84-4550-AC3C-F08300681CBC}" type="pres">
      <dgm:prSet presAssocID="{94C2FB05-C864-40A3-A727-1C2E9D3764F4}" presName="Accent4" presStyleCnt="0"/>
      <dgm:spPr/>
    </dgm:pt>
    <dgm:pt modelId="{3962B953-0412-4033-B0A0-323F4500977C}" type="pres">
      <dgm:prSet presAssocID="{94C2FB05-C864-40A3-A727-1C2E9D3764F4}" presName="Accent" presStyleLbl="parChTrans1D1" presStyleIdx="3" presStyleCnt="6"/>
      <dgm:spPr/>
    </dgm:pt>
    <dgm:pt modelId="{645A5C39-7B32-417B-AD7F-CF74D3A8A2FD}" type="pres">
      <dgm:prSet presAssocID="{94C2FB05-C864-40A3-A727-1C2E9D3764F4}" presName="Text4" presStyleLbl="alignImgPlac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F35E377-FF9E-4BE7-8296-151BA66BB82C}" type="pres">
      <dgm:prSet presAssocID="{E56C0F77-0681-471D-94F8-791A3A4D5835}" presName="Image5" presStyleCnt="0"/>
      <dgm:spPr/>
    </dgm:pt>
    <dgm:pt modelId="{6E0B86C5-9485-4A28-96FC-D6D455251B4F}" type="pres">
      <dgm:prSet presAssocID="{E56C0F77-0681-471D-94F8-791A3A4D5835}" presName="Image" presStyleLbl="alignImgPlace1" presStyleIdx="4" presStyleCnt="6"/>
      <dgm:spPr>
        <a:blipFill>
          <a:blip xmlns:r="http://schemas.openxmlformats.org/officeDocument/2006/relationships"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AU"/>
        </a:p>
      </dgm:t>
    </dgm:pt>
    <dgm:pt modelId="{1B0CEE2E-647A-4390-8076-A6B6EE3C5E64}" type="pres">
      <dgm:prSet presAssocID="{E56C0F77-0681-471D-94F8-791A3A4D5835}" presName="Accent5" presStyleCnt="0"/>
      <dgm:spPr/>
    </dgm:pt>
    <dgm:pt modelId="{32BADEA4-341F-4A4B-97C1-22D34606E212}" type="pres">
      <dgm:prSet presAssocID="{E56C0F77-0681-471D-94F8-791A3A4D5835}" presName="Accent" presStyleLbl="parChTrans1D1" presStyleIdx="4" presStyleCnt="6"/>
      <dgm:spPr/>
    </dgm:pt>
    <dgm:pt modelId="{2F8F25A6-4C06-4A05-B3AF-A1D3E4494E39}" type="pres">
      <dgm:prSet presAssocID="{E56C0F77-0681-471D-94F8-791A3A4D5835}" presName="Text5" presStyleLbl="alignImgPlac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F8558E3-DCE9-4446-A83B-A91D6D1D362A}" type="pres">
      <dgm:prSet presAssocID="{E8E9261B-F93B-4869-AFF7-4A2D73AB39FC}" presName="Image6" presStyleCnt="0"/>
      <dgm:spPr/>
    </dgm:pt>
    <dgm:pt modelId="{A082475E-72EA-4829-A7FD-9F90FB2AD871}" type="pres">
      <dgm:prSet presAssocID="{E8E9261B-F93B-4869-AFF7-4A2D73AB39FC}" presName="Image" presStyleLbl="alignImgPlace1" presStyleIdx="5" presStyleCnt="6"/>
      <dgm:spPr>
        <a:blipFill>
          <a:blip xmlns:r="http://schemas.openxmlformats.org/officeDocument/2006/relationships"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AU"/>
        </a:p>
      </dgm:t>
    </dgm:pt>
    <dgm:pt modelId="{6636DDDA-4EF3-45D4-BF91-8C88C81AFFAF}" type="pres">
      <dgm:prSet presAssocID="{E8E9261B-F93B-4869-AFF7-4A2D73AB39FC}" presName="Accent6" presStyleCnt="0"/>
      <dgm:spPr/>
    </dgm:pt>
    <dgm:pt modelId="{1F92722B-3740-497B-A0F3-8CEFBD98A2D7}" type="pres">
      <dgm:prSet presAssocID="{E8E9261B-F93B-4869-AFF7-4A2D73AB39FC}" presName="Accent" presStyleLbl="parChTrans1D1" presStyleIdx="5" presStyleCnt="6"/>
      <dgm:spPr/>
    </dgm:pt>
    <dgm:pt modelId="{79ACA0E3-4178-41BA-8872-3258E01DA041}" type="pres">
      <dgm:prSet presAssocID="{E8E9261B-F93B-4869-AFF7-4A2D73AB39FC}" presName="Text6" presStyleLbl="alignImgPlac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0402B4C3-5D74-4038-BCE8-E490E802A5F1}" srcId="{6B12817F-690E-40E3-9A08-7D9F2A83B3B2}" destId="{E8E9261B-F93B-4869-AFF7-4A2D73AB39FC}" srcOrd="5" destOrd="0" parTransId="{10F66DC0-96A0-4774-9891-5B218D5DFA43}" sibTransId="{911710F4-6254-47BA-ACC0-EEC6DDB1C5E6}"/>
    <dgm:cxn modelId="{AD9FB684-9D99-4051-B267-D841FAB3A208}" type="presOf" srcId="{DC910B74-EA4F-497C-956A-95639F012231}" destId="{093D9B1B-6DD6-45FD-91C9-ADCB0BFAC2FD}" srcOrd="0" destOrd="0" presId="urn:microsoft.com/office/officeart/2011/layout/ThemePictureAccent"/>
    <dgm:cxn modelId="{ED2245F0-9C0C-4C2A-BC6B-B2C142114603}" type="presOf" srcId="{94C2FB05-C864-40A3-A727-1C2E9D3764F4}" destId="{645A5C39-7B32-417B-AD7F-CF74D3A8A2FD}" srcOrd="0" destOrd="0" presId="urn:microsoft.com/office/officeart/2011/layout/ThemePictureAccent"/>
    <dgm:cxn modelId="{17E71D50-428B-4AD3-A0FF-E920C03E9CBA}" type="presOf" srcId="{BD5015C8-6A0D-4CA4-A979-F69F75D42B4D}" destId="{DEA4E571-B26D-4B9F-85C3-9B89EFF90274}" srcOrd="0" destOrd="0" presId="urn:microsoft.com/office/officeart/2011/layout/ThemePictureAccent"/>
    <dgm:cxn modelId="{57026CC1-9AA8-43E3-9F6C-1B00FA2C149A}" srcId="{6B12817F-690E-40E3-9A08-7D9F2A83B3B2}" destId="{BD5015C8-6A0D-4CA4-A979-F69F75D42B4D}" srcOrd="1" destOrd="0" parTransId="{5FBEAB2F-521A-4046-A4B1-EE33B600814D}" sibTransId="{A9C2D075-BF31-4601-8A41-C24BC63944B8}"/>
    <dgm:cxn modelId="{96808584-4949-4F32-A522-4C5E1D3C7E1A}" srcId="{6B12817F-690E-40E3-9A08-7D9F2A83B3B2}" destId="{94C2FB05-C864-40A3-A727-1C2E9D3764F4}" srcOrd="3" destOrd="0" parTransId="{A2B280C2-48B7-43C8-98B2-2E9473038782}" sibTransId="{A9CF7BB7-896F-44BE-9CC6-E6EE52FBFD1B}"/>
    <dgm:cxn modelId="{77B9126A-D7C1-45DC-92E7-D8BBF0590045}" srcId="{6B12817F-690E-40E3-9A08-7D9F2A83B3B2}" destId="{E56C0F77-0681-471D-94F8-791A3A4D5835}" srcOrd="4" destOrd="0" parTransId="{D9A29215-5329-4864-9054-64BFE2DF6AE8}" sibTransId="{64560BDA-0CD6-440D-9EF6-B924629DE644}"/>
    <dgm:cxn modelId="{B580930A-5602-45DA-9475-4718860BC487}" type="presOf" srcId="{E56C0F77-0681-471D-94F8-791A3A4D5835}" destId="{2F8F25A6-4C06-4A05-B3AF-A1D3E4494E39}" srcOrd="0" destOrd="0" presId="urn:microsoft.com/office/officeart/2011/layout/ThemePictureAccent"/>
    <dgm:cxn modelId="{86962060-30D3-4A22-A8FC-D5C6EECCA8E2}" srcId="{6B12817F-690E-40E3-9A08-7D9F2A83B3B2}" destId="{E205758C-2053-4BD6-BF69-EA741EEEFF45}" srcOrd="2" destOrd="0" parTransId="{0A20E989-0BD5-41A7-ABE7-235E0075A1AE}" sibTransId="{80FD65CF-2535-42DC-848D-6985A6E893F1}"/>
    <dgm:cxn modelId="{A23226AC-1AC8-439B-8C8B-6A4FC0107E83}" type="presOf" srcId="{6B12817F-690E-40E3-9A08-7D9F2A83B3B2}" destId="{20F33710-E091-4AF4-A930-845D8FD952BB}" srcOrd="0" destOrd="0" presId="urn:microsoft.com/office/officeart/2011/layout/ThemePictureAccent"/>
    <dgm:cxn modelId="{B3C319A3-1082-4DE2-B881-D1819738DB03}" type="presOf" srcId="{E205758C-2053-4BD6-BF69-EA741EEEFF45}" destId="{869B9645-769F-46DD-A133-733E75AE90B9}" srcOrd="0" destOrd="0" presId="urn:microsoft.com/office/officeart/2011/layout/ThemePictureAccent"/>
    <dgm:cxn modelId="{5164BB59-F69F-4E34-9464-968C251D7465}" srcId="{6B12817F-690E-40E3-9A08-7D9F2A83B3B2}" destId="{DC910B74-EA4F-497C-956A-95639F012231}" srcOrd="0" destOrd="0" parTransId="{159933DE-0B17-4D5E-9FED-BEF31FDD3A5C}" sibTransId="{1FE1CE1E-03C2-4887-AACE-1A3741F8FA3F}"/>
    <dgm:cxn modelId="{B4C79DAD-55F6-40D4-A5DB-FB21301F662D}" type="presOf" srcId="{E8E9261B-F93B-4869-AFF7-4A2D73AB39FC}" destId="{79ACA0E3-4178-41BA-8872-3258E01DA041}" srcOrd="0" destOrd="0" presId="urn:microsoft.com/office/officeart/2011/layout/ThemePictureAccent"/>
    <dgm:cxn modelId="{9D8B6046-2DB0-42CC-ABF3-BB22A97FF021}" type="presParOf" srcId="{20F33710-E091-4AF4-A930-845D8FD952BB}" destId="{0BA36615-5A17-49DF-A6CE-46F93F59B8AA}" srcOrd="0" destOrd="0" presId="urn:microsoft.com/office/officeart/2011/layout/ThemePictureAccent"/>
    <dgm:cxn modelId="{99FD719F-90DD-4E23-94A9-1B23D7B88619}" type="presParOf" srcId="{0BA36615-5A17-49DF-A6CE-46F93F59B8AA}" destId="{CBB6E814-6F9C-406B-B633-4A7391E95310}" srcOrd="0" destOrd="0" presId="urn:microsoft.com/office/officeart/2011/layout/ThemePictureAccent"/>
    <dgm:cxn modelId="{407C0F44-FB92-46B9-A0D7-1975FBDA48D1}" type="presParOf" srcId="{20F33710-E091-4AF4-A930-845D8FD952BB}" destId="{EFC7CF5A-41F0-47D6-A2E8-1F40E143A6D2}" srcOrd="1" destOrd="0" presId="urn:microsoft.com/office/officeart/2011/layout/ThemePictureAccent"/>
    <dgm:cxn modelId="{FBB4A501-30EB-4A06-B58E-464C4450710F}" type="presParOf" srcId="{EFC7CF5A-41F0-47D6-A2E8-1F40E143A6D2}" destId="{0127E086-67F8-495D-996D-49BCAE2F494E}" srcOrd="0" destOrd="0" presId="urn:microsoft.com/office/officeart/2011/layout/ThemePictureAccent"/>
    <dgm:cxn modelId="{B1092F5C-D17A-4861-97CD-16DE0B9B067C}" type="presParOf" srcId="{20F33710-E091-4AF4-A930-845D8FD952BB}" destId="{093D9B1B-6DD6-45FD-91C9-ADCB0BFAC2FD}" srcOrd="2" destOrd="0" presId="urn:microsoft.com/office/officeart/2011/layout/ThemePictureAccent"/>
    <dgm:cxn modelId="{734563A8-C828-4E90-B631-1237A17AD99F}" type="presParOf" srcId="{20F33710-E091-4AF4-A930-845D8FD952BB}" destId="{21A1786F-FBE0-4C5A-A81D-20EDFA49164B}" srcOrd="3" destOrd="0" presId="urn:microsoft.com/office/officeart/2011/layout/ThemePictureAccent"/>
    <dgm:cxn modelId="{BE190633-FFDB-4E60-9F35-7E525E8DB245}" type="presParOf" srcId="{21A1786F-FBE0-4C5A-A81D-20EDFA49164B}" destId="{EB30B2E9-CD66-4A7F-9B56-6ED494871DB4}" srcOrd="0" destOrd="0" presId="urn:microsoft.com/office/officeart/2011/layout/ThemePictureAccent"/>
    <dgm:cxn modelId="{C91C91DB-34DF-48A8-A407-FF897BF06571}" type="presParOf" srcId="{20F33710-E091-4AF4-A930-845D8FD952BB}" destId="{A9D4D4D0-0DB4-42B0-9B2C-6A05378E3A77}" srcOrd="4" destOrd="0" presId="urn:microsoft.com/office/officeart/2011/layout/ThemePictureAccent"/>
    <dgm:cxn modelId="{5FB920B3-D91D-41BA-9438-4FAF57FCC207}" type="presParOf" srcId="{A9D4D4D0-0DB4-42B0-9B2C-6A05378E3A77}" destId="{54F39654-3339-4F48-AAE3-85006B2FE511}" srcOrd="0" destOrd="0" presId="urn:microsoft.com/office/officeart/2011/layout/ThemePictureAccent"/>
    <dgm:cxn modelId="{351B5A7D-5D84-457B-8B60-0D0EB95E6294}" type="presParOf" srcId="{20F33710-E091-4AF4-A930-845D8FD952BB}" destId="{DEA4E571-B26D-4B9F-85C3-9B89EFF90274}" srcOrd="5" destOrd="0" presId="urn:microsoft.com/office/officeart/2011/layout/ThemePictureAccent"/>
    <dgm:cxn modelId="{C7E98530-5922-42AD-8B0D-4DD764799A67}" type="presParOf" srcId="{20F33710-E091-4AF4-A930-845D8FD952BB}" destId="{EADCCF8B-7D44-4ECD-9F89-9DDB4BDCB828}" srcOrd="6" destOrd="0" presId="urn:microsoft.com/office/officeart/2011/layout/ThemePictureAccent"/>
    <dgm:cxn modelId="{96D65004-D46E-46D8-8C52-66BA5E36A28D}" type="presParOf" srcId="{EADCCF8B-7D44-4ECD-9F89-9DDB4BDCB828}" destId="{447E15A8-2F70-473E-BA35-88C73E13861B}" srcOrd="0" destOrd="0" presId="urn:microsoft.com/office/officeart/2011/layout/ThemePictureAccent"/>
    <dgm:cxn modelId="{28BE7755-C5FE-408A-B8F0-48BC91D6CBD2}" type="presParOf" srcId="{20F33710-E091-4AF4-A930-845D8FD952BB}" destId="{1421A7ED-7A17-4609-8C2F-8FFBA5E97E2A}" srcOrd="7" destOrd="0" presId="urn:microsoft.com/office/officeart/2011/layout/ThemePictureAccent"/>
    <dgm:cxn modelId="{3AD5677F-4097-415D-90B5-7A49E4894D8B}" type="presParOf" srcId="{1421A7ED-7A17-4609-8C2F-8FFBA5E97E2A}" destId="{5E8449BC-FC7B-4981-9234-0F570F51C497}" srcOrd="0" destOrd="0" presId="urn:microsoft.com/office/officeart/2011/layout/ThemePictureAccent"/>
    <dgm:cxn modelId="{4F9BBC02-720D-47CF-B7CB-B50F50F1B2F5}" type="presParOf" srcId="{20F33710-E091-4AF4-A930-845D8FD952BB}" destId="{869B9645-769F-46DD-A133-733E75AE90B9}" srcOrd="8" destOrd="0" presId="urn:microsoft.com/office/officeart/2011/layout/ThemePictureAccent"/>
    <dgm:cxn modelId="{B603DC2B-F9B9-45B0-AAE7-02537B1904C8}" type="presParOf" srcId="{20F33710-E091-4AF4-A930-845D8FD952BB}" destId="{32117D96-EF1E-4117-A3C0-DD380E5B59FF}" srcOrd="9" destOrd="0" presId="urn:microsoft.com/office/officeart/2011/layout/ThemePictureAccent"/>
    <dgm:cxn modelId="{44280F8B-B982-46B5-86A5-D72150A8D5BD}" type="presParOf" srcId="{32117D96-EF1E-4117-A3C0-DD380E5B59FF}" destId="{221C5E58-965C-4BC5-A300-BA0A43ADC1F5}" srcOrd="0" destOrd="0" presId="urn:microsoft.com/office/officeart/2011/layout/ThemePictureAccent"/>
    <dgm:cxn modelId="{E92224A0-D2EA-425F-9F76-8FAFFA7E9814}" type="presParOf" srcId="{20F33710-E091-4AF4-A930-845D8FD952BB}" destId="{40AC3CF4-5A84-4550-AC3C-F08300681CBC}" srcOrd="10" destOrd="0" presId="urn:microsoft.com/office/officeart/2011/layout/ThemePictureAccent"/>
    <dgm:cxn modelId="{2AB9548D-2A94-46CD-B497-107371FE373E}" type="presParOf" srcId="{40AC3CF4-5A84-4550-AC3C-F08300681CBC}" destId="{3962B953-0412-4033-B0A0-323F4500977C}" srcOrd="0" destOrd="0" presId="urn:microsoft.com/office/officeart/2011/layout/ThemePictureAccent"/>
    <dgm:cxn modelId="{305907D8-DF06-418C-8A76-9E2E4F1D70DC}" type="presParOf" srcId="{20F33710-E091-4AF4-A930-845D8FD952BB}" destId="{645A5C39-7B32-417B-AD7F-CF74D3A8A2FD}" srcOrd="11" destOrd="0" presId="urn:microsoft.com/office/officeart/2011/layout/ThemePictureAccent"/>
    <dgm:cxn modelId="{CF579A73-034D-4220-9F0E-C47508225723}" type="presParOf" srcId="{20F33710-E091-4AF4-A930-845D8FD952BB}" destId="{EF35E377-FF9E-4BE7-8296-151BA66BB82C}" srcOrd="12" destOrd="0" presId="urn:microsoft.com/office/officeart/2011/layout/ThemePictureAccent"/>
    <dgm:cxn modelId="{90C7330C-0BF4-47C3-9B43-1640DF536E69}" type="presParOf" srcId="{EF35E377-FF9E-4BE7-8296-151BA66BB82C}" destId="{6E0B86C5-9485-4A28-96FC-D6D455251B4F}" srcOrd="0" destOrd="0" presId="urn:microsoft.com/office/officeart/2011/layout/ThemePictureAccent"/>
    <dgm:cxn modelId="{8AEDBE60-8F3A-41DD-AF60-20C7BEEBAADE}" type="presParOf" srcId="{20F33710-E091-4AF4-A930-845D8FD952BB}" destId="{1B0CEE2E-647A-4390-8076-A6B6EE3C5E64}" srcOrd="13" destOrd="0" presId="urn:microsoft.com/office/officeart/2011/layout/ThemePictureAccent"/>
    <dgm:cxn modelId="{7BADA54C-9AB7-4538-9D15-C9F06F7D8698}" type="presParOf" srcId="{1B0CEE2E-647A-4390-8076-A6B6EE3C5E64}" destId="{32BADEA4-341F-4A4B-97C1-22D34606E212}" srcOrd="0" destOrd="0" presId="urn:microsoft.com/office/officeart/2011/layout/ThemePictureAccent"/>
    <dgm:cxn modelId="{6CC72604-8F55-4AE5-A300-408C04887380}" type="presParOf" srcId="{20F33710-E091-4AF4-A930-845D8FD952BB}" destId="{2F8F25A6-4C06-4A05-B3AF-A1D3E4494E39}" srcOrd="14" destOrd="0" presId="urn:microsoft.com/office/officeart/2011/layout/ThemePictureAccent"/>
    <dgm:cxn modelId="{97FD5151-DBE8-4FAA-AF21-F4B035056B8B}" type="presParOf" srcId="{20F33710-E091-4AF4-A930-845D8FD952BB}" destId="{BF8558E3-DCE9-4446-A83B-A91D6D1D362A}" srcOrd="15" destOrd="0" presId="urn:microsoft.com/office/officeart/2011/layout/ThemePictureAccent"/>
    <dgm:cxn modelId="{314D347E-3359-49AE-AE61-F9F371ED0F96}" type="presParOf" srcId="{BF8558E3-DCE9-4446-A83B-A91D6D1D362A}" destId="{A082475E-72EA-4829-A7FD-9F90FB2AD871}" srcOrd="0" destOrd="0" presId="urn:microsoft.com/office/officeart/2011/layout/ThemePictureAccent"/>
    <dgm:cxn modelId="{99518E07-76A5-48C3-B8CE-C18A92EFC1E4}" type="presParOf" srcId="{20F33710-E091-4AF4-A930-845D8FD952BB}" destId="{6636DDDA-4EF3-45D4-BF91-8C88C81AFFAF}" srcOrd="16" destOrd="0" presId="urn:microsoft.com/office/officeart/2011/layout/ThemePictureAccent"/>
    <dgm:cxn modelId="{89C55D9C-8FD3-4925-910A-3B796BE04600}" type="presParOf" srcId="{6636DDDA-4EF3-45D4-BF91-8C88C81AFFAF}" destId="{1F92722B-3740-497B-A0F3-8CEFBD98A2D7}" srcOrd="0" destOrd="0" presId="urn:microsoft.com/office/officeart/2011/layout/ThemePictureAccent"/>
    <dgm:cxn modelId="{BE9F483E-99E5-4586-B889-A0F579650756}" type="presParOf" srcId="{20F33710-E091-4AF4-A930-845D8FD952BB}" destId="{79ACA0E3-4178-41BA-8872-3258E01DA041}" srcOrd="17" destOrd="0" presId="urn:microsoft.com/office/officeart/2011/layout/ThemePictureAccen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6E814-6F9C-406B-B633-4A7391E95310}">
      <dsp:nvSpPr>
        <dsp:cNvPr id="0" name=""/>
        <dsp:cNvSpPr/>
      </dsp:nvSpPr>
      <dsp:spPr>
        <a:xfrm>
          <a:off x="1559368" y="1443971"/>
          <a:ext cx="3341865" cy="2061404"/>
        </a:xfrm>
        <a:prstGeom prst="rect">
          <a:avLst/>
        </a:prstGeom>
        <a:blipFill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7E086-67F8-495D-996D-49BCAE2F494E}">
      <dsp:nvSpPr>
        <dsp:cNvPr id="0" name=""/>
        <dsp:cNvSpPr/>
      </dsp:nvSpPr>
      <dsp:spPr>
        <a:xfrm>
          <a:off x="1723081" y="1599689"/>
          <a:ext cx="3019779" cy="1737610"/>
        </a:xfrm>
        <a:prstGeom prst="rect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3D9B1B-6DD6-45FD-91C9-ADCB0BFAC2FD}">
      <dsp:nvSpPr>
        <dsp:cNvPr id="0" name=""/>
        <dsp:cNvSpPr/>
      </dsp:nvSpPr>
      <dsp:spPr>
        <a:xfrm>
          <a:off x="1723081" y="2815274"/>
          <a:ext cx="3019779" cy="52548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6350" rIns="19050" bIns="0" numCol="1" spcCol="1270" anchor="b" anchorCtr="0">
          <a:noAutofit/>
        </a:bodyPr>
        <a:lstStyle/>
        <a:p>
          <a:pPr lvl="0" algn="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one to one support</a:t>
          </a:r>
          <a:endParaRPr lang="en-AU" sz="1000" kern="1200" dirty="0"/>
        </a:p>
      </dsp:txBody>
      <dsp:txXfrm>
        <a:off x="1723081" y="2815274"/>
        <a:ext cx="3019779" cy="525485"/>
      </dsp:txXfrm>
    </dsp:sp>
    <dsp:sp modelId="{EB30B2E9-CD66-4A7F-9B56-6ED494871DB4}">
      <dsp:nvSpPr>
        <dsp:cNvPr id="0" name=""/>
        <dsp:cNvSpPr/>
      </dsp:nvSpPr>
      <dsp:spPr>
        <a:xfrm>
          <a:off x="3603399" y="0"/>
          <a:ext cx="1307918" cy="1334227"/>
        </a:xfrm>
        <a:prstGeom prst="rect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39654-3339-4F48-AAE3-85006B2FE511}">
      <dsp:nvSpPr>
        <dsp:cNvPr id="0" name=""/>
        <dsp:cNvSpPr/>
      </dsp:nvSpPr>
      <dsp:spPr>
        <a:xfrm>
          <a:off x="3684069" y="81072"/>
          <a:ext cx="1145985" cy="1172083"/>
        </a:xfrm>
        <a:prstGeom prst="rect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4E571-B26D-4B9F-85C3-9B89EFF90274}">
      <dsp:nvSpPr>
        <dsp:cNvPr id="0" name=""/>
        <dsp:cNvSpPr/>
      </dsp:nvSpPr>
      <dsp:spPr>
        <a:xfrm>
          <a:off x="3682883" y="902667"/>
          <a:ext cx="1145985" cy="35048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6350" rIns="19050" bIns="0" numCol="1" spcCol="1270" anchor="b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conversation</a:t>
          </a:r>
          <a:endParaRPr lang="en-AU" sz="1000" kern="1200" dirty="0"/>
        </a:p>
      </dsp:txBody>
      <dsp:txXfrm>
        <a:off x="3682883" y="902667"/>
        <a:ext cx="1145985" cy="350488"/>
      </dsp:txXfrm>
    </dsp:sp>
    <dsp:sp modelId="{447E15A8-2F70-473E-BA35-88C73E13861B}">
      <dsp:nvSpPr>
        <dsp:cNvPr id="0" name=""/>
        <dsp:cNvSpPr/>
      </dsp:nvSpPr>
      <dsp:spPr>
        <a:xfrm>
          <a:off x="5011562" y="2242333"/>
          <a:ext cx="1590856" cy="983245"/>
        </a:xfrm>
        <a:prstGeom prst="rect">
          <a:avLst/>
        </a:prstGeom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449BC-FC7B-4981-9234-0F570F51C497}">
      <dsp:nvSpPr>
        <dsp:cNvPr id="0" name=""/>
        <dsp:cNvSpPr/>
      </dsp:nvSpPr>
      <dsp:spPr>
        <a:xfrm>
          <a:off x="5092825" y="2323899"/>
          <a:ext cx="1428923" cy="821595"/>
        </a:xfrm>
        <a:prstGeom prst="rect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9B9645-769F-46DD-A133-733E75AE90B9}">
      <dsp:nvSpPr>
        <dsp:cNvPr id="0" name=""/>
        <dsp:cNvSpPr/>
      </dsp:nvSpPr>
      <dsp:spPr>
        <a:xfrm>
          <a:off x="5092825" y="2795501"/>
          <a:ext cx="1428923" cy="35048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6350" rIns="19050" bIns="0" numCol="1" spcCol="1270" anchor="b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information</a:t>
          </a:r>
          <a:endParaRPr lang="en-AU" sz="1000" kern="1200" dirty="0"/>
        </a:p>
      </dsp:txBody>
      <dsp:txXfrm>
        <a:off x="5092825" y="2795501"/>
        <a:ext cx="1428923" cy="350488"/>
      </dsp:txXfrm>
    </dsp:sp>
    <dsp:sp modelId="{221C5E58-965C-4BC5-A300-BA0A43ADC1F5}">
      <dsp:nvSpPr>
        <dsp:cNvPr id="0" name=""/>
        <dsp:cNvSpPr/>
      </dsp:nvSpPr>
      <dsp:spPr>
        <a:xfrm>
          <a:off x="670814" y="2664500"/>
          <a:ext cx="780599" cy="792923"/>
        </a:xfrm>
        <a:prstGeom prst="rect">
          <a:avLst/>
        </a:prstGeom>
        <a:blipFill>
          <a:blip xmlns:r="http://schemas.openxmlformats.org/officeDocument/2006/relationships"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62B953-0412-4033-B0A0-323F4500977C}">
      <dsp:nvSpPr>
        <dsp:cNvPr id="0" name=""/>
        <dsp:cNvSpPr/>
      </dsp:nvSpPr>
      <dsp:spPr>
        <a:xfrm>
          <a:off x="751484" y="2748044"/>
          <a:ext cx="619852" cy="633251"/>
        </a:xfrm>
        <a:prstGeom prst="rect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A5C39-7B32-417B-AD7F-CF74D3A8A2FD}">
      <dsp:nvSpPr>
        <dsp:cNvPr id="0" name=""/>
        <dsp:cNvSpPr/>
      </dsp:nvSpPr>
      <dsp:spPr>
        <a:xfrm>
          <a:off x="751484" y="3031302"/>
          <a:ext cx="619852" cy="35048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6350" rIns="19050" bIns="0" numCol="1" spcCol="1270" anchor="b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connection</a:t>
          </a:r>
          <a:endParaRPr lang="en-AU" sz="1000" kern="1200" dirty="0"/>
        </a:p>
      </dsp:txBody>
      <dsp:txXfrm>
        <a:off x="751484" y="3031302"/>
        <a:ext cx="619852" cy="350488"/>
      </dsp:txXfrm>
    </dsp:sp>
    <dsp:sp modelId="{6E0B86C5-9485-4A28-96FC-D6D455251B4F}">
      <dsp:nvSpPr>
        <dsp:cNvPr id="0" name=""/>
        <dsp:cNvSpPr/>
      </dsp:nvSpPr>
      <dsp:spPr>
        <a:xfrm>
          <a:off x="4400013" y="3609187"/>
          <a:ext cx="1374945" cy="1334227"/>
        </a:xfrm>
        <a:prstGeom prst="rect">
          <a:avLst/>
        </a:prstGeom>
        <a:blipFill>
          <a:blip xmlns:r="http://schemas.openxmlformats.org/officeDocument/2006/relationships"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BADEA4-341F-4A4B-97C1-22D34606E212}">
      <dsp:nvSpPr>
        <dsp:cNvPr id="0" name=""/>
        <dsp:cNvSpPr/>
      </dsp:nvSpPr>
      <dsp:spPr>
        <a:xfrm>
          <a:off x="4478904" y="3691247"/>
          <a:ext cx="1213012" cy="1172083"/>
        </a:xfrm>
        <a:prstGeom prst="rect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F25A6-4C06-4A05-B3AF-A1D3E4494E39}">
      <dsp:nvSpPr>
        <dsp:cNvPr id="0" name=""/>
        <dsp:cNvSpPr/>
      </dsp:nvSpPr>
      <dsp:spPr>
        <a:xfrm>
          <a:off x="4478904" y="4512843"/>
          <a:ext cx="1213012" cy="35048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6350" rIns="19050" bIns="0" numCol="1" spcCol="1270" anchor="b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courses</a:t>
          </a:r>
          <a:endParaRPr lang="en-AU" sz="1000" kern="1200" dirty="0"/>
        </a:p>
      </dsp:txBody>
      <dsp:txXfrm>
        <a:off x="4478904" y="4512843"/>
        <a:ext cx="1213012" cy="350488"/>
      </dsp:txXfrm>
    </dsp:sp>
    <dsp:sp modelId="{A082475E-72EA-4829-A7FD-9F90FB2AD871}">
      <dsp:nvSpPr>
        <dsp:cNvPr id="0" name=""/>
        <dsp:cNvSpPr/>
      </dsp:nvSpPr>
      <dsp:spPr>
        <a:xfrm>
          <a:off x="1566486" y="3609187"/>
          <a:ext cx="1400451" cy="792923"/>
        </a:xfrm>
        <a:prstGeom prst="rect">
          <a:avLst/>
        </a:prstGeom>
        <a:blipFill>
          <a:blip xmlns:r="http://schemas.openxmlformats.org/officeDocument/2006/relationships"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92722B-3740-497B-A0F3-8CEFBD98A2D7}">
      <dsp:nvSpPr>
        <dsp:cNvPr id="0" name=""/>
        <dsp:cNvSpPr/>
      </dsp:nvSpPr>
      <dsp:spPr>
        <a:xfrm>
          <a:off x="1648342" y="3691247"/>
          <a:ext cx="1240298" cy="633251"/>
        </a:xfrm>
        <a:prstGeom prst="rect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CA0E3-4178-41BA-8872-3258E01DA041}">
      <dsp:nvSpPr>
        <dsp:cNvPr id="0" name=""/>
        <dsp:cNvSpPr/>
      </dsp:nvSpPr>
      <dsp:spPr>
        <a:xfrm>
          <a:off x="1648342" y="3974011"/>
          <a:ext cx="1240298" cy="35048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6350" rIns="19050" bIns="0" numCol="1" spcCol="1270" anchor="b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dirty="0" smtClean="0"/>
            <a:t>mentoring</a:t>
          </a:r>
          <a:endParaRPr lang="en-AU" sz="1000" kern="1200" dirty="0"/>
        </a:p>
      </dsp:txBody>
      <dsp:txXfrm>
        <a:off x="1648342" y="3974011"/>
        <a:ext cx="1240298" cy="350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hemePictureAccent">
  <dgm:title val="Theme Picture Accent"/>
  <dgm:desc val="Use to show a group of pictures with the first picture being centered and the largest. Can contain up to six Level 1 pictures. Unused pictures do not appear, but remain available if you switch layouts.  Works best with small amounts of text."/>
  <dgm:catLst>
    <dgm:cat type="picture" pri="13250"/>
    <dgm:cat type="officeonline" pri="4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  <dgm:pt modelId="50">
          <dgm:prSet phldr="1"/>
        </dgm:pt>
        <dgm:pt modelId="60">
          <dgm:prSet phldr="1"/>
        </dgm:pt>
      </dgm:ptLst>
      <dgm:cxnLst>
        <dgm:cxn modelId="70" srcId="0" destId="10" srcOrd="0" destOrd="0"/>
        <dgm:cxn modelId="80" srcId="0" destId="20" srcOrd="1" destOrd="0"/>
        <dgm:cxn modelId="90" srcId="0" destId="30" srcOrd="2" destOrd="0"/>
        <dgm:cxn modelId="100" srcId="0" destId="40" srcOrd="3" destOrd="0"/>
        <dgm:cxn modelId="110" srcId="0" destId="50" srcOrd="4" destOrd="0"/>
        <dgm:cxn modelId="120" srcId="0" destId="60" srcOrd="5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6"/>
      <dgm:chPref val="6"/>
      <dgm:dir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62"/>
            </dgm:alg>
            <dgm:constrLst>
              <dgm:constr type="primFontSz" for="des" forName="Text1" val="65"/>
              <dgm:constr type="l" for="ch" forName="Image1" refType="w" fact="0"/>
              <dgm:constr type="t" for="ch" forName="Image1" refType="h" fact="0"/>
              <dgm:constr type="w" for="ch" forName="Image1" refType="w"/>
              <dgm:constr type="h" for="ch" forName="Image1" refType="h"/>
              <dgm:constr type="l" for="ch" forName="Accent1" refType="w" fact="0.0491"/>
              <dgm:constr type="t" for="ch" forName="Accent1" refType="h" fact="0.0756"/>
              <dgm:constr type="w" for="ch" forName="Accent1" refType="w" fact="0.9035"/>
              <dgm:constr type="h" for="ch" forName="Accent1" refType="h" fact="0.8429"/>
              <dgm:constr type="l" for="ch" forName="Text1" refType="w" fact="0.0491"/>
              <dgm:constr type="t" for="ch" forName="Text1" refType="h" fact="0.6654"/>
              <dgm:constr type="w" for="ch" forName="Text1" refType="w" fact="0.9035"/>
              <dgm:constr type="h" for="ch" forName="Text1" refType="h" fact="0.2548"/>
            </dgm:constrLst>
          </dgm:if>
          <dgm:if name="Name5" axis="ch" ptType="node" func="cnt" op="equ" val="2">
            <dgm:alg type="composite">
              <dgm:param type="ar" val="0.9528"/>
            </dgm:alg>
            <dgm:constrLst>
              <dgm:constr type="primFontSz" for="des" forName="Text1" val="65"/>
              <dgm:constr type="primFontSz" for="des" forName="Text2" refType="primFontSz" refFor="des" refForName="Text1" op="equ"/>
              <dgm:constr type="l" for="ch" forName="Image1" refType="w" fact="0"/>
              <dgm:constr type="t" for="ch" forName="Image1" refType="h" fact="0.4119"/>
              <dgm:constr type="w" for="ch" forName="Image1" refType="w" fact="0.997"/>
              <dgm:constr type="h" for="ch" forName="Image1" refType="h" fact="0.5881"/>
              <dgm:constr type="l" for="ch" forName="Accent1" refType="w" fact="0.049"/>
              <dgm:constr type="t" for="ch" forName="Accent1" refType="h" fact="0.4563"/>
              <dgm:constr type="w" for="ch" forName="Accent1" refType="w" fact="0.9008"/>
              <dgm:constr type="h" for="ch" forName="Accent1" refType="h" fact="0.4958"/>
              <dgm:constr type="l" for="ch" forName="Image2" refType="w" fact="0.6099"/>
              <dgm:constr type="t" for="ch" forName="Image2" refType="h" fact="0"/>
              <dgm:constr type="w" for="ch" forName="Image2" refType="w" fact="0.3901"/>
              <dgm:constr type="h" for="ch" forName="Image2" refType="h" fact="0.3806"/>
              <dgm:constr type="l" for="ch" forName="Accent2" refType="w" fact="0.6338"/>
              <dgm:constr type="t" for="ch" forName="Accent2" refType="h" fact="0.0231"/>
              <dgm:constr type="w" for="ch" forName="Accent2" refType="w" fact="0.3418"/>
              <dgm:constr type="h" for="ch" forName="Accent2" refType="h" fact="0.3343"/>
              <dgm:constr type="l" for="ch" forName="Text1" refType="w" fact="0.049"/>
              <dgm:constr type="t" for="ch" forName="Text1" refType="h" fact="0.8032"/>
              <dgm:constr type="w" for="ch" forName="Text1" refType="w" fact="0.9008"/>
              <dgm:constr type="h" for="ch" forName="Text1" refType="h" fact="0.1499"/>
              <dgm:constr type="l" for="ch" forName="Text2" refType="w" fact="0.6335"/>
              <dgm:constr type="t" for="ch" forName="Text2" refType="h" fact="0.2575"/>
              <dgm:constr type="w" for="ch" forName="Text2" refType="w" fact="0.3418"/>
              <dgm:constr type="h" for="ch" forName="Text2" refType="h" fact="0.0999"/>
            </dgm:constrLst>
          </dgm:if>
          <dgm:if name="Name6" axis="ch" ptType="node" func="cnt" op="equ" val="3">
            <dgm:alg type="composite">
              <dgm:param type="ar" val="1.4351"/>
            </dgm:alg>
            <dgm:constrLst>
              <dgm:constr type="primFontSz" for="des" forName="Text1" val="65"/>
              <dgm:constr type="primFontSz" for="des" forName="Text2" refType="primFontSz" refFor="des" refForName="Text1" op="equ"/>
              <dgm:constr type="primFontSz" for="des" forName="Text3" refType="primFontSz" refFor="des" refForName="Text1" op="equ"/>
              <dgm:constr type="l" for="ch" forName="Image1" refType="w" fact="0"/>
              <dgm:constr type="t" for="ch" forName="Image1" refType="h" fact="0.4119"/>
              <dgm:constr type="w" for="ch" forName="Image1" refType="w" fact="0.6627"/>
              <dgm:constr type="h" for="ch" forName="Image1" refType="h" fact="0.5881"/>
              <dgm:constr type="l" for="ch" forName="Accent1" refType="w" fact="0.0326"/>
              <dgm:constr type="t" for="ch" forName="Accent1" refType="h" fact="0.4563"/>
              <dgm:constr type="w" for="ch" forName="Accent1" refType="w" fact="0.5988"/>
              <dgm:constr type="h" for="ch" forName="Accent1" refType="h" fact="0.4958"/>
              <dgm:constr type="l" for="ch" forName="Image3" refType="w" fact="0.6846"/>
              <dgm:constr type="t" for="ch" forName="Image3" refType="h" fact="0.6397"/>
              <dgm:constr type="w" for="ch" forName="Image3" refType="w" fact="0.3154"/>
              <dgm:constr type="h" for="ch" forName="Image3" refType="h" fact="0.2805"/>
              <dgm:constr type="l" for="ch" forName="Accent3" refType="w" fact="0.7006"/>
              <dgm:constr type="t" for="ch" forName="Accent3" refType="h" fact="0.6629"/>
              <dgm:constr type="w" for="ch" forName="Accent3" refType="w" fact="0.2833"/>
              <dgm:constr type="h" for="ch" forName="Accent3" refType="h" fact="0.2344"/>
              <dgm:constr type="l" for="ch" forName="Image2" refType="w" fact="0.4054"/>
              <dgm:constr type="t" for="ch" forName="Image2" refType="h" fact="0"/>
              <dgm:constr type="w" for="ch" forName="Image2" refType="w" fact="0.2593"/>
              <dgm:constr type="h" for="ch" forName="Image2" refType="h" fact="0.3806"/>
              <dgm:constr type="l" for="ch" forName="Accent2" refType="w" fact="0.4213"/>
              <dgm:constr type="t" for="ch" forName="Accent2" refType="h" fact="0.0231"/>
              <dgm:constr type="w" for="ch" forName="Accent2" refType="w" fact="0.2272"/>
              <dgm:constr type="h" for="ch" forName="Accent2" refType="h" fact="0.3343"/>
              <dgm:constr type="l" for="ch" forName="Text1" refType="w" fact="0.0326"/>
              <dgm:constr type="t" for="ch" forName="Text1" refType="h" fact="0.8032"/>
              <dgm:constr type="w" for="ch" forName="Text1" refType="w" fact="0.5988"/>
              <dgm:constr type="h" for="ch" forName="Text1" refType="h" fact="0.1499"/>
              <dgm:constr type="l" for="ch" forName="Text2" refType="w" fact="0.4211"/>
              <dgm:constr type="t" for="ch" forName="Text2" refType="h" fact="0.2575"/>
              <dgm:constr type="w" for="ch" forName="Text2" refType="w" fact="0.2272"/>
              <dgm:constr type="h" for="ch" forName="Text2" refType="h" fact="0.0999"/>
              <dgm:constr type="l" for="ch" forName="Text3" refType="w" fact="0.7006"/>
              <dgm:constr type="t" for="ch" forName="Text3" refType="h" fact="0.7974"/>
              <dgm:constr type="w" for="ch" forName="Text3" refType="w" fact="0.2833"/>
              <dgm:constr type="h" for="ch" forName="Text3" refType="h" fact="0.0999"/>
            </dgm:constrLst>
          </dgm:if>
          <dgm:if name="Name7" axis="ch" ptType="node" func="cnt" op="equ" val="4">
            <dgm:alg type="composite">
              <dgm:param type="ar" val="1.6922"/>
            </dgm:alg>
            <dgm:constrLst>
              <dgm:constr type="primFontSz" for="des" forName="Text1" val="65"/>
              <dgm:constr type="primFontSz" for="des" forName="Text2" refType="primFontSz" refFor="des" refForName="Text1" op="equ"/>
              <dgm:constr type="primFontSz" for="des" forName="Text3" refType="primFontSz" refFor="des" refForName="Text1" op="equ"/>
              <dgm:constr type="primFontSz" for="des" forName="Text4" refType="primFontSz" refFor="des" refForName="Text1" op="equ"/>
              <dgm:constr type="l" for="ch" forName="Image1" refType="w" fact="0.1498"/>
              <dgm:constr type="t" for="ch" forName="Image1" refType="h" fact="0.4119"/>
              <dgm:constr type="w" for="ch" forName="Image1" refType="w" fact="0.5634"/>
              <dgm:constr type="h" for="ch" forName="Image1" refType="h" fact="0.5881"/>
              <dgm:constr type="l" for="ch" forName="Accent1" refType="w" fact="0.1774"/>
              <dgm:constr type="t" for="ch" forName="Accent1" refType="h" fact="0.4563"/>
              <dgm:constr type="w" for="ch" forName="Accent1" refType="w" fact="0.5091"/>
              <dgm:constr type="h" for="ch" forName="Accent1" refType="h" fact="0.4958"/>
              <dgm:constr type="l" for="ch" forName="Image4" refType="w" fact="0"/>
              <dgm:constr type="t" for="ch" forName="Image4" refType="h" fact="0.7601"/>
              <dgm:constr type="w" for="ch" forName="Image4" refType="w" fact="0.1316"/>
              <dgm:constr type="h" for="ch" forName="Image4" refType="h" fact="0.2262"/>
              <dgm:constr type="l" for="ch" forName="Accent4" refType="w" fact="0.0136"/>
              <dgm:constr type="t" for="ch" forName="Accent4" refType="h" fact="0.7839"/>
              <dgm:constr type="w" for="ch" forName="Accent4" refType="w" fact="0.1045"/>
              <dgm:constr type="h" for="ch" forName="Accent4" refType="h" fact="0.1806"/>
              <dgm:constr type="l" for="ch" forName="Image3" refType="w" fact="0.7318"/>
              <dgm:constr type="t" for="ch" forName="Image3" refType="h" fact="0.6397"/>
              <dgm:constr type="w" for="ch" forName="Image3" refType="w" fact="0.2682"/>
              <dgm:constr type="h" for="ch" forName="Image3" refType="h" fact="0.2805"/>
              <dgm:constr type="l" for="ch" forName="Accent3" refType="w" fact="0.7455"/>
              <dgm:constr type="t" for="ch" forName="Accent3" refType="h" fact="0.6629"/>
              <dgm:constr type="w" for="ch" forName="Accent3" refType="w" fact="0.2409"/>
              <dgm:constr type="h" for="ch" forName="Accent3" refType="h" fact="0.2344"/>
              <dgm:constr type="l" for="ch" forName="Image2" refType="w" fact="0.4944"/>
              <dgm:constr type="t" for="ch" forName="Image2" refType="h" fact="0"/>
              <dgm:constr type="w" for="ch" forName="Image2" refType="w" fact="0.2205"/>
              <dgm:constr type="h" for="ch" forName="Image2" refType="h" fact="0.3806"/>
              <dgm:constr type="l" for="ch" forName="Accent2" refType="w" fact="0.508"/>
              <dgm:constr type="t" for="ch" forName="Accent2" refType="h" fact="0.0231"/>
              <dgm:constr type="w" for="ch" forName="Accent2" refType="w" fact="0.1932"/>
              <dgm:constr type="h" for="ch" forName="Accent2" refType="h" fact="0.3343"/>
              <dgm:constr type="l" for="ch" forName="Text1" refType="w" fact="0.1774"/>
              <dgm:constr type="t" for="ch" forName="Text1" refType="h" fact="0.8032"/>
              <dgm:constr type="w" for="ch" forName="Text1" refType="w" fact="0.5091"/>
              <dgm:constr type="h" for="ch" forName="Text1" refType="h" fact="0.1499"/>
              <dgm:constr type="l" for="ch" forName="Text2" refType="w" fact="0.5078"/>
              <dgm:constr type="t" for="ch" forName="Text2" refType="h" fact="0.2575"/>
              <dgm:constr type="w" for="ch" forName="Text2" refType="w" fact="0.1932"/>
              <dgm:constr type="h" for="ch" forName="Text2" refType="h" fact="0.0999"/>
              <dgm:constr type="l" for="ch" forName="Text3" refType="w" fact="0.7455"/>
              <dgm:constr type="t" for="ch" forName="Text3" refType="h" fact="0.7974"/>
              <dgm:constr type="w" for="ch" forName="Text3" refType="w" fact="0.2409"/>
              <dgm:constr type="h" for="ch" forName="Text3" refType="h" fact="0.0999"/>
              <dgm:constr type="l" for="ch" forName="Text4" refType="w" fact="0.0136"/>
              <dgm:constr type="t" for="ch" forName="Text4" refType="h" fact="0.8647"/>
              <dgm:constr type="w" for="ch" forName="Text4" refType="w" fact="0.1045"/>
              <dgm:constr type="h" for="ch" forName="Text4" refType="h" fact="0.0999"/>
            </dgm:constrLst>
          </dgm:if>
          <dgm:if name="Name8" axis="ch" ptType="node" func="cnt" op="equ" val="5">
            <dgm:alg type="composite">
              <dgm:param type="ar" val="1.1999"/>
            </dgm:alg>
            <dgm:constrLst>
              <dgm:constr type="primFontSz" for="des" forName="Text1" val="65"/>
              <dgm:constr type="primFontSz" for="des" forName="Text2" refType="primFontSz" refFor="des" refForName="Text1" op="equ"/>
              <dgm:constr type="primFontSz" for="des" forName="Text3" refType="primFontSz" refFor="des" refForName="Text1" op="equ"/>
              <dgm:constr type="primFontSz" for="des" forName="Text4" refType="primFontSz" refFor="des" refForName="Text1" op="equ"/>
              <dgm:constr type="primFontSz" for="des" forName="Text5" refType="primFontSz" refFor="des" refForName="Text1" op="equ"/>
              <dgm:constr type="l" for="ch" forName="Image1" refType="w" fact="0.1498"/>
              <dgm:constr type="t" for="ch" forName="Image1" refType="h" fact="0.2921"/>
              <dgm:constr type="w" for="ch" forName="Image1" refType="w" fact="0.5634"/>
              <dgm:constr type="h" for="ch" forName="Image1" refType="h" fact="0.417"/>
              <dgm:constr type="l" for="ch" forName="Accent1" refType="w" fact="0.1774"/>
              <dgm:constr type="t" for="ch" forName="Accent1" refType="h" fact="0.3236"/>
              <dgm:constr type="w" for="ch" forName="Accent1" refType="w" fact="0.5091"/>
              <dgm:constr type="h" for="ch" forName="Accent1" refType="h" fact="0.3515"/>
              <dgm:constr type="l" for="ch" forName="Image4" refType="w" fact="0"/>
              <dgm:constr type="t" for="ch" forName="Image4" refType="h" fact="0.539"/>
              <dgm:constr type="w" for="ch" forName="Image4" refType="w" fact="0.1316"/>
              <dgm:constr type="h" for="ch" forName="Image4" refType="h" fact="0.1604"/>
              <dgm:constr type="l" for="ch" forName="Accent4" refType="w" fact="0.0136"/>
              <dgm:constr type="t" for="ch" forName="Accent4" refType="h" fact="0.5559"/>
              <dgm:constr type="w" for="ch" forName="Accent4" refType="w" fact="0.1045"/>
              <dgm:constr type="h" for="ch" forName="Accent4" refType="h" fact="0.1281"/>
              <dgm:constr type="l" for="ch" forName="Image5" refType="w" fact="0.6287"/>
              <dgm:constr type="t" for="ch" forName="Image5" refType="h" fact="0.7301"/>
              <dgm:constr type="w" for="ch" forName="Image5" refType="w" fact="0.2318"/>
              <dgm:constr type="h" for="ch" forName="Image5" refType="h" fact="0.2699"/>
              <dgm:constr type="l" for="ch" forName="Accent5" refType="w" fact="0.642"/>
              <dgm:constr type="t" for="ch" forName="Accent5" refType="h" fact="0.7467"/>
              <dgm:constr type="w" for="ch" forName="Accent5" refType="w" fact="0.2045"/>
              <dgm:constr type="h" for="ch" forName="Accent5" refType="h" fact="0.2371"/>
              <dgm:constr type="l" for="ch" forName="Image3" refType="w" fact="0.7318"/>
              <dgm:constr type="t" for="ch" forName="Image3" refType="h" fact="0.4536"/>
              <dgm:constr type="w" for="ch" forName="Image3" refType="w" fact="0.2682"/>
              <dgm:constr type="h" for="ch" forName="Image3" refType="h" fact="0.1989"/>
              <dgm:constr type="l" for="ch" forName="Accent3" refType="w" fact="0.7455"/>
              <dgm:constr type="t" for="ch" forName="Accent3" refType="h" fact="0.4701"/>
              <dgm:constr type="w" for="ch" forName="Accent3" refType="w" fact="0.2409"/>
              <dgm:constr type="h" for="ch" forName="Accent3" refType="h" fact="0.1662"/>
              <dgm:constr type="l" for="ch" forName="Image2" refType="w" fact="0.4944"/>
              <dgm:constr type="t" for="ch" forName="Image2" refType="h" fact="0"/>
              <dgm:constr type="w" for="ch" forName="Image2" refType="w" fact="0.2205"/>
              <dgm:constr type="h" for="ch" forName="Image2" refType="h" fact="0.2699"/>
              <dgm:constr type="l" for="ch" forName="Accent2" refType="w" fact="0.508"/>
              <dgm:constr type="t" for="ch" forName="Accent2" refType="h" fact="0.0164"/>
              <dgm:constr type="w" for="ch" forName="Accent2" refType="w" fact="0.1932"/>
              <dgm:constr type="h" for="ch" forName="Accent2" refType="h" fact="0.2371"/>
              <dgm:constr type="l" for="ch" forName="Text1" refType="w" fact="0.1774"/>
              <dgm:constr type="t" for="ch" forName="Text1" refType="h" fact="0.5695"/>
              <dgm:constr type="w" for="ch" forName="Text1" refType="w" fact="0.5091"/>
              <dgm:constr type="h" for="ch" forName="Text1" refType="h" fact="0.1063"/>
              <dgm:constr type="l" for="ch" forName="Text2" refType="w" fact="0.5078"/>
              <dgm:constr type="t" for="ch" forName="Text2" refType="h" fact="0.1826"/>
              <dgm:constr type="w" for="ch" forName="Text2" refType="w" fact="0.1932"/>
              <dgm:constr type="h" for="ch" forName="Text2" refType="h" fact="0.0709"/>
              <dgm:constr type="l" for="ch" forName="Text3" refType="w" fact="0.7455"/>
              <dgm:constr type="t" for="ch" forName="Text3" refType="h" fact="0.5655"/>
              <dgm:constr type="w" for="ch" forName="Text3" refType="w" fact="0.2409"/>
              <dgm:constr type="h" for="ch" forName="Text3" refType="h" fact="0.0709"/>
              <dgm:constr type="l" for="ch" forName="Text5" refType="w" fact="0.642"/>
              <dgm:constr type="t" for="ch" forName="Text5" refType="h" fact="0.9129"/>
              <dgm:constr type="w" for="ch" forName="Text5" refType="w" fact="0.2045"/>
              <dgm:constr type="h" for="ch" forName="Text5" refType="h" fact="0.0709"/>
              <dgm:constr type="l" for="ch" forName="Text4" refType="w" fact="0.0136"/>
              <dgm:constr type="t" for="ch" forName="Text4" refType="h" fact="0.6132"/>
              <dgm:constr type="w" for="ch" forName="Text4" refType="w" fact="0.1045"/>
              <dgm:constr type="h" for="ch" forName="Text4" refType="h" fact="0.0709"/>
            </dgm:constrLst>
          </dgm:if>
          <dgm:else name="Name9">
            <dgm:alg type="composite">
              <dgm:param type="ar" val="1.1999"/>
            </dgm:alg>
            <dgm:constrLst>
              <dgm:constr type="primFontSz" for="des" forName="Text1" val="65"/>
              <dgm:constr type="primFontSz" for="des" forName="Text2" refType="primFontSz" refFor="des" refForName="Text1" op="equ"/>
              <dgm:constr type="primFontSz" for="des" forName="Text3" refType="primFontSz" refFor="des" refForName="Text1" op="equ"/>
              <dgm:constr type="primFontSz" for="des" forName="Text4" refType="primFontSz" refFor="des" refForName="Text1" op="equ"/>
              <dgm:constr type="primFontSz" for="des" forName="Text5" refType="primFontSz" refFor="des" refForName="Text1" op="equ"/>
              <dgm:constr type="primFontSz" for="des" forName="Text6" refType="primFontSz" refFor="des" refForName="Text1" op="equ"/>
              <dgm:constr type="l" for="ch" forName="Image1" refType="w" fact="0.1498"/>
              <dgm:constr type="t" for="ch" forName="Image1" refType="h" fact="0.2921"/>
              <dgm:constr type="w" for="ch" forName="Image1" refType="w" fact="0.5634"/>
              <dgm:constr type="h" for="ch" forName="Image1" refType="h" fact="0.417"/>
              <dgm:constr type="l" for="ch" forName="Accent1" refType="w" fact="0.1774"/>
              <dgm:constr type="t" for="ch" forName="Accent1" refType="h" fact="0.3236"/>
              <dgm:constr type="w" for="ch" forName="Accent1" refType="w" fact="0.5091"/>
              <dgm:constr type="h" for="ch" forName="Accent1" refType="h" fact="0.3515"/>
              <dgm:constr type="l" for="ch" forName="Image4" refType="w" fact="0"/>
              <dgm:constr type="t" for="ch" forName="Image4" refType="h" fact="0.539"/>
              <dgm:constr type="w" for="ch" forName="Image4" refType="w" fact="0.1316"/>
              <dgm:constr type="h" for="ch" forName="Image4" refType="h" fact="0.1604"/>
              <dgm:constr type="l" for="ch" forName="Accent4" refType="w" fact="0.0136"/>
              <dgm:constr type="t" for="ch" forName="Accent4" refType="h" fact="0.5559"/>
              <dgm:constr type="w" for="ch" forName="Accent4" refType="w" fact="0.1045"/>
              <dgm:constr type="h" for="ch" forName="Accent4" refType="h" fact="0.1281"/>
              <dgm:constr type="l" for="ch" forName="Image5" refType="w" fact="0.6287"/>
              <dgm:constr type="t" for="ch" forName="Image5" refType="h" fact="0.7301"/>
              <dgm:constr type="w" for="ch" forName="Image5" refType="w" fact="0.2318"/>
              <dgm:constr type="h" for="ch" forName="Image5" refType="h" fact="0.2699"/>
              <dgm:constr type="l" for="ch" forName="Accent5" refType="w" fact="0.642"/>
              <dgm:constr type="t" for="ch" forName="Accent5" refType="h" fact="0.7467"/>
              <dgm:constr type="w" for="ch" forName="Accent5" refType="w" fact="0.2045"/>
              <dgm:constr type="h" for="ch" forName="Accent5" refType="h" fact="0.2371"/>
              <dgm:constr type="l" for="ch" forName="Image3" refType="w" fact="0.7318"/>
              <dgm:constr type="t" for="ch" forName="Image3" refType="h" fact="0.4536"/>
              <dgm:constr type="w" for="ch" forName="Image3" refType="w" fact="0.2682"/>
              <dgm:constr type="h" for="ch" forName="Image3" refType="h" fact="0.1989"/>
              <dgm:constr type="l" for="ch" forName="Accent3" refType="w" fact="0.7455"/>
              <dgm:constr type="t" for="ch" forName="Accent3" refType="h" fact="0.4701"/>
              <dgm:constr type="w" for="ch" forName="Accent3" refType="w" fact="0.2409"/>
              <dgm:constr type="h" for="ch" forName="Accent3" refType="h" fact="0.1662"/>
              <dgm:constr type="l" for="ch" forName="Image2" refType="w" fact="0.4944"/>
              <dgm:constr type="t" for="ch" forName="Image2" refType="h" fact="0"/>
              <dgm:constr type="w" for="ch" forName="Image2" refType="w" fact="0.2205"/>
              <dgm:constr type="h" for="ch" forName="Image2" refType="h" fact="0.2699"/>
              <dgm:constr type="l" for="ch" forName="Accent2" refType="w" fact="0.508"/>
              <dgm:constr type="t" for="ch" forName="Accent2" refType="h" fact="0.0164"/>
              <dgm:constr type="w" for="ch" forName="Accent2" refType="w" fact="0.1932"/>
              <dgm:constr type="h" for="ch" forName="Accent2" refType="h" fact="0.2371"/>
              <dgm:constr type="l" for="ch" forName="Text1" refType="w" fact="0.1774"/>
              <dgm:constr type="t" for="ch" forName="Text1" refType="h" fact="0.5695"/>
              <dgm:constr type="w" for="ch" forName="Text1" refType="w" fact="0.5091"/>
              <dgm:constr type="h" for="ch" forName="Text1" refType="h" fact="0.1063"/>
              <dgm:constr type="l" for="ch" forName="Image6" refType="w" fact="0.151"/>
              <dgm:constr type="t" for="ch" forName="Image6" refType="h" fact="0.7301"/>
              <dgm:constr type="w" for="ch" forName="Image6" refType="w" fact="0.2361"/>
              <dgm:constr type="h" for="ch" forName="Image6" refType="h" fact="0.1604"/>
              <dgm:constr type="l" for="ch" forName="Accent6" refType="w" fact="0.1648"/>
              <dgm:constr type="t" for="ch" forName="Accent6" refType="h" fact="0.7467"/>
              <dgm:constr type="w" for="ch" forName="Accent6" refType="w" fact="0.2091"/>
              <dgm:constr type="h" for="ch" forName="Accent6" refType="h" fact="0.1281"/>
              <dgm:constr type="l" for="ch" forName="Text2" refType="w" fact="0.5078"/>
              <dgm:constr type="t" for="ch" forName="Text2" refType="h" fact="0.1826"/>
              <dgm:constr type="w" for="ch" forName="Text2" refType="w" fact="0.1932"/>
              <dgm:constr type="h" for="ch" forName="Text2" refType="h" fact="0.0709"/>
              <dgm:constr type="l" for="ch" forName="Text3" refType="w" fact="0.7455"/>
              <dgm:constr type="t" for="ch" forName="Text3" refType="h" fact="0.5655"/>
              <dgm:constr type="w" for="ch" forName="Text3" refType="w" fact="0.2409"/>
              <dgm:constr type="h" for="ch" forName="Text3" refType="h" fact="0.0709"/>
              <dgm:constr type="l" for="ch" forName="Text5" refType="w" fact="0.642"/>
              <dgm:constr type="t" for="ch" forName="Text5" refType="h" fact="0.9129"/>
              <dgm:constr type="w" for="ch" forName="Text5" refType="w" fact="0.2045"/>
              <dgm:constr type="h" for="ch" forName="Text5" refType="h" fact="0.0709"/>
              <dgm:constr type="l" for="ch" forName="Text6" refType="w" fact="0.1648"/>
              <dgm:constr type="t" for="ch" forName="Text6" refType="h" fact="0.8039"/>
              <dgm:constr type="w" for="ch" forName="Text6" refType="w" fact="0.2091"/>
              <dgm:constr type="h" for="ch" forName="Text6" refType="h" fact="0.0709"/>
              <dgm:constr type="l" for="ch" forName="Text4" refType="w" fact="0.0136"/>
              <dgm:constr type="t" for="ch" forName="Text4" refType="h" fact="0.6132"/>
              <dgm:constr type="w" for="ch" forName="Text4" refType="w" fact="0.1045"/>
              <dgm:constr type="h" for="ch" forName="Text4" refType="h" fact="0.0709"/>
            </dgm:constrLst>
          </dgm:else>
        </dgm:choose>
      </dgm:if>
      <dgm:else name="Name10">
        <dgm:choose name="Name11">
          <dgm:if name="Name12" axis="ch" ptType="node" func="cnt" op="equ" val="1">
            <dgm:alg type="composite">
              <dgm:param type="ar" val="1.62"/>
            </dgm:alg>
            <dgm:constrLst>
              <dgm:constr type="primFontSz" for="des" forName="Text1" val="65"/>
              <dgm:constr type="l" for="ch" forName="Image1" refType="w" fact="0"/>
              <dgm:constr type="t" for="ch" forName="Image1" refType="h" fact="0"/>
              <dgm:constr type="w" for="ch" forName="Image1" refType="w"/>
              <dgm:constr type="h" for="ch" forName="Image1" refType="h"/>
              <dgm:constr type="l" for="ch" forName="Accent1" refType="w" fact="0.0491"/>
              <dgm:constr type="t" for="ch" forName="Accent1" refType="h" fact="0.0756"/>
              <dgm:constr type="w" for="ch" forName="Accent1" refType="w" fact="0.9035"/>
              <dgm:constr type="h" for="ch" forName="Accent1" refType="h" fact="0.8429"/>
              <dgm:constr type="l" for="ch" forName="Text1" refType="w" fact="0.0491"/>
              <dgm:constr type="t" for="ch" forName="Text1" refType="h" fact="0.6654"/>
              <dgm:constr type="w" for="ch" forName="Text1" refType="w" fact="0.9035"/>
              <dgm:constr type="h" for="ch" forName="Text1" refType="h" fact="0.2548"/>
            </dgm:constrLst>
          </dgm:if>
          <dgm:if name="Name13" axis="ch" ptType="node" func="cnt" op="equ" val="2">
            <dgm:alg type="composite">
              <dgm:param type="ar" val="0.9528"/>
            </dgm:alg>
            <dgm:constrLst>
              <dgm:constr type="primFontSz" for="des" forName="Text1" val="65"/>
              <dgm:constr type="primFontSz" for="des" forName="Text2" refType="primFontSz" refFor="des" refForName="Text1" op="equ"/>
              <dgm:constr type="r" for="ch" forName="Image1" refType="w"/>
              <dgm:constr type="t" for="ch" forName="Image1" refType="h" fact="0.4119"/>
              <dgm:constr type="w" for="ch" forName="Image1" refType="w" fact="0.997"/>
              <dgm:constr type="h" for="ch" forName="Image1" refType="h" fact="0.5881"/>
              <dgm:constr type="r" for="ch" forName="Accent1" refType="w" fact="0.951"/>
              <dgm:constr type="t" for="ch" forName="Accent1" refType="h" fact="0.4563"/>
              <dgm:constr type="w" for="ch" forName="Accent1" refType="w" fact="0.9008"/>
              <dgm:constr type="h" for="ch" forName="Accent1" refType="h" fact="0.4958"/>
              <dgm:constr type="r" for="ch" forName="Image2" refType="w" fact="0.3901"/>
              <dgm:constr type="t" for="ch" forName="Image2" refType="h" fact="0"/>
              <dgm:constr type="w" for="ch" forName="Image2" refType="w" fact="0.3901"/>
              <dgm:constr type="h" for="ch" forName="Image2" refType="h" fact="0.3806"/>
              <dgm:constr type="r" for="ch" forName="Accent2" refType="w" fact="0.3662"/>
              <dgm:constr type="t" for="ch" forName="Accent2" refType="h" fact="0.0231"/>
              <dgm:constr type="w" for="ch" forName="Accent2" refType="w" fact="0.3418"/>
              <dgm:constr type="h" for="ch" forName="Accent2" refType="h" fact="0.3343"/>
              <dgm:constr type="r" for="ch" forName="Text1" refType="w" fact="0.951"/>
              <dgm:constr type="t" for="ch" forName="Text1" refType="h" fact="0.8032"/>
              <dgm:constr type="w" for="ch" forName="Text1" refType="w" fact="0.9008"/>
              <dgm:constr type="h" for="ch" forName="Text1" refType="h" fact="0.1499"/>
              <dgm:constr type="r" for="ch" forName="Text2" refType="w" fact="0.3665"/>
              <dgm:constr type="t" for="ch" forName="Text2" refType="h" fact="0.2575"/>
              <dgm:constr type="w" for="ch" forName="Text2" refType="w" fact="0.3418"/>
              <dgm:constr type="h" for="ch" forName="Text2" refType="h" fact="0.0999"/>
            </dgm:constrLst>
          </dgm:if>
          <dgm:if name="Name14" axis="ch" ptType="node" func="cnt" op="equ" val="3">
            <dgm:alg type="composite">
              <dgm:param type="ar" val="1.4351"/>
            </dgm:alg>
            <dgm:constrLst>
              <dgm:constr type="primFontSz" for="des" forName="Text1" val="65"/>
              <dgm:constr type="primFontSz" for="des" forName="Text2" refType="primFontSz" refFor="des" refForName="Text1" op="equ"/>
              <dgm:constr type="primFontSz" for="des" forName="Text3" refType="primFontSz" refFor="des" refForName="Text1" op="equ"/>
              <dgm:constr type="r" for="ch" forName="Image1" refType="w"/>
              <dgm:constr type="t" for="ch" forName="Image1" refType="h" fact="0.4119"/>
              <dgm:constr type="w" for="ch" forName="Image1" refType="w" fact="0.6627"/>
              <dgm:constr type="h" for="ch" forName="Image1" refType="h" fact="0.5881"/>
              <dgm:constr type="r" for="ch" forName="Accent1" refType="w" fact="0.9674"/>
              <dgm:constr type="t" for="ch" forName="Accent1" refType="h" fact="0.4563"/>
              <dgm:constr type="w" for="ch" forName="Accent1" refType="w" fact="0.5988"/>
              <dgm:constr type="h" for="ch" forName="Accent1" refType="h" fact="0.4958"/>
              <dgm:constr type="r" for="ch" forName="Image3" refType="w" fact="0.3154"/>
              <dgm:constr type="t" for="ch" forName="Image3" refType="h" fact="0.6397"/>
              <dgm:constr type="w" for="ch" forName="Image3" refType="w" fact="0.3154"/>
              <dgm:constr type="h" for="ch" forName="Image3" refType="h" fact="0.2805"/>
              <dgm:constr type="r" for="ch" forName="Accent3" refType="w" fact="0.2994"/>
              <dgm:constr type="t" for="ch" forName="Accent3" refType="h" fact="0.6629"/>
              <dgm:constr type="w" for="ch" forName="Accent3" refType="w" fact="0.2833"/>
              <dgm:constr type="h" for="ch" forName="Accent3" refType="h" fact="0.2344"/>
              <dgm:constr type="r" for="ch" forName="Image2" refType="w" fact="0.5946"/>
              <dgm:constr type="t" for="ch" forName="Image2" refType="h" fact="0"/>
              <dgm:constr type="w" for="ch" forName="Image2" refType="w" fact="0.2593"/>
              <dgm:constr type="h" for="ch" forName="Image2" refType="h" fact="0.3806"/>
              <dgm:constr type="r" for="ch" forName="Accent2" refType="w" fact="0.5787"/>
              <dgm:constr type="t" for="ch" forName="Accent2" refType="h" fact="0.0231"/>
              <dgm:constr type="w" for="ch" forName="Accent2" refType="w" fact="0.2272"/>
              <dgm:constr type="h" for="ch" forName="Accent2" refType="h" fact="0.3343"/>
              <dgm:constr type="r" for="ch" forName="Text1" refType="w" fact="0.9674"/>
              <dgm:constr type="t" for="ch" forName="Text1" refType="h" fact="0.8032"/>
              <dgm:constr type="w" for="ch" forName="Text1" refType="w" fact="0.5988"/>
              <dgm:constr type="h" for="ch" forName="Text1" refType="h" fact="0.1499"/>
              <dgm:constr type="r" for="ch" forName="Text2" refType="w" fact="0.5789"/>
              <dgm:constr type="t" for="ch" forName="Text2" refType="h" fact="0.2575"/>
              <dgm:constr type="w" for="ch" forName="Text2" refType="w" fact="0.2272"/>
              <dgm:constr type="h" for="ch" forName="Text2" refType="h" fact="0.0999"/>
              <dgm:constr type="r" for="ch" forName="Text3" refType="w" fact="0.2994"/>
              <dgm:constr type="t" for="ch" forName="Text3" refType="h" fact="0.7974"/>
              <dgm:constr type="w" for="ch" forName="Text3" refType="w" fact="0.2833"/>
              <dgm:constr type="h" for="ch" forName="Text3" refType="h" fact="0.0999"/>
            </dgm:constrLst>
          </dgm:if>
          <dgm:if name="Name15" axis="ch" ptType="node" func="cnt" op="equ" val="4">
            <dgm:alg type="composite">
              <dgm:param type="ar" val="1.6922"/>
            </dgm:alg>
            <dgm:constrLst>
              <dgm:constr type="primFontSz" for="des" forName="Text1" val="65"/>
              <dgm:constr type="primFontSz" for="des" forName="Text2" refType="primFontSz" refFor="des" refForName="Text1" op="equ"/>
              <dgm:constr type="primFontSz" for="des" forName="Text3" refType="primFontSz" refFor="des" refForName="Text1" op="equ"/>
              <dgm:constr type="primFontSz" for="des" forName="Text4" refType="primFontSz" refFor="des" refForName="Text1" op="equ"/>
              <dgm:constr type="r" for="ch" forName="Image1" refType="w" fact="0.8502"/>
              <dgm:constr type="t" for="ch" forName="Image1" refType="h" fact="0.4119"/>
              <dgm:constr type="w" for="ch" forName="Image1" refType="w" fact="0.5634"/>
              <dgm:constr type="h" for="ch" forName="Image1" refType="h" fact="0.5881"/>
              <dgm:constr type="r" for="ch" forName="Accent1" refType="w" fact="0.8226"/>
              <dgm:constr type="t" for="ch" forName="Accent1" refType="h" fact="0.4563"/>
              <dgm:constr type="w" for="ch" forName="Accent1" refType="w" fact="0.5091"/>
              <dgm:constr type="h" for="ch" forName="Accent1" refType="h" fact="0.4958"/>
              <dgm:constr type="r" for="ch" forName="Image4" refType="w"/>
              <dgm:constr type="t" for="ch" forName="Image4" refType="h" fact="0.7601"/>
              <dgm:constr type="w" for="ch" forName="Image4" refType="w" fact="0.1316"/>
              <dgm:constr type="h" for="ch" forName="Image4" refType="h" fact="0.2262"/>
              <dgm:constr type="r" for="ch" forName="Accent4" refType="w" fact="0.9864"/>
              <dgm:constr type="t" for="ch" forName="Accent4" refType="h" fact="0.7839"/>
              <dgm:constr type="w" for="ch" forName="Accent4" refType="w" fact="0.1045"/>
              <dgm:constr type="h" for="ch" forName="Accent4" refType="h" fact="0.1806"/>
              <dgm:constr type="r" for="ch" forName="Image3" refType="w" fact="0.2682"/>
              <dgm:constr type="t" for="ch" forName="Image3" refType="h" fact="0.6397"/>
              <dgm:constr type="w" for="ch" forName="Image3" refType="w" fact="0.2682"/>
              <dgm:constr type="h" for="ch" forName="Image3" refType="h" fact="0.2805"/>
              <dgm:constr type="r" for="ch" forName="Accent3" refType="w" fact="0.2545"/>
              <dgm:constr type="t" for="ch" forName="Accent3" refType="h" fact="0.6629"/>
              <dgm:constr type="w" for="ch" forName="Accent3" refType="w" fact="0.2409"/>
              <dgm:constr type="h" for="ch" forName="Accent3" refType="h" fact="0.2344"/>
              <dgm:constr type="r" for="ch" forName="Image2" refType="w" fact="0.5056"/>
              <dgm:constr type="t" for="ch" forName="Image2" refType="h" fact="0"/>
              <dgm:constr type="w" for="ch" forName="Image2" refType="w" fact="0.2205"/>
              <dgm:constr type="h" for="ch" forName="Image2" refType="h" fact="0.3806"/>
              <dgm:constr type="r" for="ch" forName="Accent2" refType="w" fact="0.492"/>
              <dgm:constr type="t" for="ch" forName="Accent2" refType="h" fact="0.0231"/>
              <dgm:constr type="w" for="ch" forName="Accent2" refType="w" fact="0.1932"/>
              <dgm:constr type="h" for="ch" forName="Accent2" refType="h" fact="0.3343"/>
              <dgm:constr type="r" for="ch" forName="Text1" refType="w" fact="0.8226"/>
              <dgm:constr type="t" for="ch" forName="Text1" refType="h" fact="0.8032"/>
              <dgm:constr type="w" for="ch" forName="Text1" refType="w" fact="0.5091"/>
              <dgm:constr type="h" for="ch" forName="Text1" refType="h" fact="0.1499"/>
              <dgm:constr type="r" for="ch" forName="Text2" refType="w" fact="0.4922"/>
              <dgm:constr type="t" for="ch" forName="Text2" refType="h" fact="0.2575"/>
              <dgm:constr type="w" for="ch" forName="Text2" refType="w" fact="0.1932"/>
              <dgm:constr type="h" for="ch" forName="Text2" refType="h" fact="0.0999"/>
              <dgm:constr type="r" for="ch" forName="Text3" refType="w" fact="0.2545"/>
              <dgm:constr type="t" for="ch" forName="Text3" refType="h" fact="0.7974"/>
              <dgm:constr type="w" for="ch" forName="Text3" refType="w" fact="0.2409"/>
              <dgm:constr type="h" for="ch" forName="Text3" refType="h" fact="0.0999"/>
              <dgm:constr type="r" for="ch" forName="Text4" refType="w" fact="0.9864"/>
              <dgm:constr type="t" for="ch" forName="Text4" refType="h" fact="0.8647"/>
              <dgm:constr type="w" for="ch" forName="Text4" refType="w" fact="0.1045"/>
              <dgm:constr type="h" for="ch" forName="Text4" refType="h" fact="0.0999"/>
            </dgm:constrLst>
          </dgm:if>
          <dgm:if name="Name16" axis="ch" ptType="node" func="cnt" op="equ" val="5">
            <dgm:alg type="composite">
              <dgm:param type="ar" val="1.1999"/>
            </dgm:alg>
            <dgm:constrLst>
              <dgm:constr type="primFontSz" for="des" forName="Text1" val="65"/>
              <dgm:constr type="primFontSz" for="des" forName="Text2" refType="primFontSz" refFor="des" refForName="Text1" op="equ"/>
              <dgm:constr type="primFontSz" for="des" forName="Text3" refType="primFontSz" refFor="des" refForName="Text1" op="equ"/>
              <dgm:constr type="primFontSz" for="des" forName="Text4" refType="primFontSz" refFor="des" refForName="Text1" op="equ"/>
              <dgm:constr type="primFontSz" for="des" forName="Text5" refType="primFontSz" refFor="des" refForName="Text1" op="equ"/>
              <dgm:constr type="r" for="ch" forName="Image1" refType="w" fact="0.8502"/>
              <dgm:constr type="t" for="ch" forName="Image1" refType="h" fact="0.2921"/>
              <dgm:constr type="w" for="ch" forName="Image1" refType="w" fact="0.5634"/>
              <dgm:constr type="h" for="ch" forName="Image1" refType="h" fact="0.417"/>
              <dgm:constr type="r" for="ch" forName="Accent1" refType="w" fact="0.8226"/>
              <dgm:constr type="t" for="ch" forName="Accent1" refType="h" fact="0.3236"/>
              <dgm:constr type="w" for="ch" forName="Accent1" refType="w" fact="0.5091"/>
              <dgm:constr type="h" for="ch" forName="Accent1" refType="h" fact="0.3515"/>
              <dgm:constr type="r" for="ch" forName="Image4" refType="w"/>
              <dgm:constr type="t" for="ch" forName="Image4" refType="h" fact="0.539"/>
              <dgm:constr type="w" for="ch" forName="Image4" refType="w" fact="0.1316"/>
              <dgm:constr type="h" for="ch" forName="Image4" refType="h" fact="0.1604"/>
              <dgm:constr type="r" for="ch" forName="Accent4" refType="w" fact="0.9864"/>
              <dgm:constr type="t" for="ch" forName="Accent4" refType="h" fact="0.5559"/>
              <dgm:constr type="w" for="ch" forName="Accent4" refType="w" fact="0.1045"/>
              <dgm:constr type="h" for="ch" forName="Accent4" refType="h" fact="0.1281"/>
              <dgm:constr type="r" for="ch" forName="Image5" refType="w" fact="0.3723"/>
              <dgm:constr type="t" for="ch" forName="Image5" refType="h" fact="0.7301"/>
              <dgm:constr type="w" for="ch" forName="Image5" refType="w" fact="0.2318"/>
              <dgm:constr type="h" for="ch" forName="Image5" refType="h" fact="0.2699"/>
              <dgm:constr type="r" for="ch" forName="Accent5" refType="w" fact="0.358"/>
              <dgm:constr type="t" for="ch" forName="Accent5" refType="h" fact="0.7467"/>
              <dgm:constr type="w" for="ch" forName="Accent5" refType="w" fact="0.2045"/>
              <dgm:constr type="h" for="ch" forName="Accent5" refType="h" fact="0.2371"/>
              <dgm:constr type="r" for="ch" forName="Image3" refType="w" fact="0.2682"/>
              <dgm:constr type="t" for="ch" forName="Image3" refType="h" fact="0.4536"/>
              <dgm:constr type="w" for="ch" forName="Image3" refType="w" fact="0.2682"/>
              <dgm:constr type="h" for="ch" forName="Image3" refType="h" fact="0.1989"/>
              <dgm:constr type="r" for="ch" forName="Accent3" refType="w" fact="0.2545"/>
              <dgm:constr type="t" for="ch" forName="Accent3" refType="h" fact="0.4701"/>
              <dgm:constr type="w" for="ch" forName="Accent3" refType="w" fact="0.2409"/>
              <dgm:constr type="h" for="ch" forName="Accent3" refType="h" fact="0.1662"/>
              <dgm:constr type="r" for="ch" forName="Image2" refType="w" fact="0.5056"/>
              <dgm:constr type="t" for="ch" forName="Image2" refType="h" fact="0"/>
              <dgm:constr type="w" for="ch" forName="Image2" refType="w" fact="0.2205"/>
              <dgm:constr type="h" for="ch" forName="Image2" refType="h" fact="0.2699"/>
              <dgm:constr type="r" for="ch" forName="Accent2" refType="w" fact="0.492"/>
              <dgm:constr type="t" for="ch" forName="Accent2" refType="h" fact="0.0164"/>
              <dgm:constr type="w" for="ch" forName="Accent2" refType="w" fact="0.1932"/>
              <dgm:constr type="h" for="ch" forName="Accent2" refType="h" fact="0.2371"/>
              <dgm:constr type="r" for="ch" forName="Text1" refType="w" fact="0.8226"/>
              <dgm:constr type="t" for="ch" forName="Text1" refType="h" fact="0.5695"/>
              <dgm:constr type="w" for="ch" forName="Text1" refType="w" fact="0.5091"/>
              <dgm:constr type="h" for="ch" forName="Text1" refType="h" fact="0.1063"/>
              <dgm:constr type="r" for="ch" forName="Text2" refType="w" fact="0.4922"/>
              <dgm:constr type="t" for="ch" forName="Text2" refType="h" fact="0.1826"/>
              <dgm:constr type="w" for="ch" forName="Text2" refType="w" fact="0.1932"/>
              <dgm:constr type="h" for="ch" forName="Text2" refType="h" fact="0.0709"/>
              <dgm:constr type="r" for="ch" forName="Text3" refType="w" fact="0.2545"/>
              <dgm:constr type="t" for="ch" forName="Text3" refType="h" fact="0.5655"/>
              <dgm:constr type="w" for="ch" forName="Text3" refType="w" fact="0.2409"/>
              <dgm:constr type="h" for="ch" forName="Text3" refType="h" fact="0.0709"/>
              <dgm:constr type="r" for="ch" forName="Text5" refType="w" fact="0.358"/>
              <dgm:constr type="t" for="ch" forName="Text5" refType="h" fact="0.9129"/>
              <dgm:constr type="w" for="ch" forName="Text5" refType="w" fact="0.2045"/>
              <dgm:constr type="h" for="ch" forName="Text5" refType="h" fact="0.0709"/>
              <dgm:constr type="r" for="ch" forName="Text4" refType="w" fact="0.9864"/>
              <dgm:constr type="t" for="ch" forName="Text4" refType="h" fact="0.6132"/>
              <dgm:constr type="w" for="ch" forName="Text4" refType="w" fact="0.1045"/>
              <dgm:constr type="h" for="ch" forName="Text4" refType="h" fact="0.0709"/>
            </dgm:constrLst>
          </dgm:if>
          <dgm:else name="Name17">
            <dgm:alg type="composite">
              <dgm:param type="ar" val="1.1999"/>
            </dgm:alg>
            <dgm:constrLst>
              <dgm:constr type="primFontSz" for="des" forName="Text1" val="65"/>
              <dgm:constr type="primFontSz" for="des" forName="Text2" refType="primFontSz" refFor="des" refForName="Text1" op="equ"/>
              <dgm:constr type="primFontSz" for="des" forName="Text3" refType="primFontSz" refFor="des" refForName="Text1" op="equ"/>
              <dgm:constr type="primFontSz" for="des" forName="Text4" refType="primFontSz" refFor="des" refForName="Text1" op="equ"/>
              <dgm:constr type="primFontSz" for="des" forName="Text5" refType="primFontSz" refFor="des" refForName="Text1" op="equ"/>
              <dgm:constr type="primFontSz" for="des" forName="Text6" refType="primFontSz" refFor="des" refForName="Text1" op="equ"/>
              <dgm:constr type="r" for="ch" forName="Image1" refType="w" fact="0.8502"/>
              <dgm:constr type="t" for="ch" forName="Image1" refType="h" fact="0.2921"/>
              <dgm:constr type="w" for="ch" forName="Image1" refType="w" fact="0.5634"/>
              <dgm:constr type="h" for="ch" forName="Image1" refType="h" fact="0.417"/>
              <dgm:constr type="r" for="ch" forName="Accent1" refType="w" fact="0.8226"/>
              <dgm:constr type="t" for="ch" forName="Accent1" refType="h" fact="0.3236"/>
              <dgm:constr type="w" for="ch" forName="Accent1" refType="w" fact="0.5091"/>
              <dgm:constr type="h" for="ch" forName="Accent1" refType="h" fact="0.3515"/>
              <dgm:constr type="r" for="ch" forName="Image4" refType="w"/>
              <dgm:constr type="t" for="ch" forName="Image4" refType="h" fact="0.539"/>
              <dgm:constr type="w" for="ch" forName="Image4" refType="w" fact="0.1316"/>
              <dgm:constr type="h" for="ch" forName="Image4" refType="h" fact="0.1604"/>
              <dgm:constr type="r" for="ch" forName="Accent4" refType="w" fact="0.9864"/>
              <dgm:constr type="t" for="ch" forName="Accent4" refType="h" fact="0.5559"/>
              <dgm:constr type="w" for="ch" forName="Accent4" refType="w" fact="0.1045"/>
              <dgm:constr type="h" for="ch" forName="Accent4" refType="h" fact="0.1281"/>
              <dgm:constr type="r" for="ch" forName="Image5" refType="w" fact="0.3713"/>
              <dgm:constr type="t" for="ch" forName="Image5" refType="h" fact="0.7301"/>
              <dgm:constr type="w" for="ch" forName="Image5" refType="w" fact="0.2318"/>
              <dgm:constr type="h" for="ch" forName="Image5" refType="h" fact="0.2699"/>
              <dgm:constr type="r" for="ch" forName="Accent5" refType="w" fact="0.358"/>
              <dgm:constr type="t" for="ch" forName="Accent5" refType="h" fact="0.7467"/>
              <dgm:constr type="w" for="ch" forName="Accent5" refType="w" fact="0.2045"/>
              <dgm:constr type="h" for="ch" forName="Accent5" refType="h" fact="0.2371"/>
              <dgm:constr type="r" for="ch" forName="Image3" refType="w" fact="0.2682"/>
              <dgm:constr type="t" for="ch" forName="Image3" refType="h" fact="0.4536"/>
              <dgm:constr type="w" for="ch" forName="Image3" refType="w" fact="0.2682"/>
              <dgm:constr type="h" for="ch" forName="Image3" refType="h" fact="0.1989"/>
              <dgm:constr type="r" for="ch" forName="Accent3" refType="w" fact="0.2545"/>
              <dgm:constr type="t" for="ch" forName="Accent3" refType="h" fact="0.4701"/>
              <dgm:constr type="w" for="ch" forName="Accent3" refType="w" fact="0.2409"/>
              <dgm:constr type="h" for="ch" forName="Accent3" refType="h" fact="0.1662"/>
              <dgm:constr type="r" for="ch" forName="Image2" refType="w" fact="0.5056"/>
              <dgm:constr type="t" for="ch" forName="Image2" refType="h" fact="0"/>
              <dgm:constr type="w" for="ch" forName="Image2" refType="w" fact="0.2205"/>
              <dgm:constr type="h" for="ch" forName="Image2" refType="h" fact="0.2699"/>
              <dgm:constr type="r" for="ch" forName="Accent2" refType="w" fact="0.492"/>
              <dgm:constr type="t" for="ch" forName="Accent2" refType="h" fact="0.0164"/>
              <dgm:constr type="w" for="ch" forName="Accent2" refType="w" fact="0.1932"/>
              <dgm:constr type="h" for="ch" forName="Accent2" refType="h" fact="0.2371"/>
              <dgm:constr type="r" for="ch" forName="Text1" refType="w" fact="0.8226"/>
              <dgm:constr type="t" for="ch" forName="Text1" refType="h" fact="0.5695"/>
              <dgm:constr type="w" for="ch" forName="Text1" refType="w" fact="0.5091"/>
              <dgm:constr type="h" for="ch" forName="Text1" refType="h" fact="0.1063"/>
              <dgm:constr type="r" for="ch" forName="Image6" refType="w" fact="0.849"/>
              <dgm:constr type="t" for="ch" forName="Image6" refType="h" fact="0.7301"/>
              <dgm:constr type="w" for="ch" forName="Image6" refType="w" fact="0.2361"/>
              <dgm:constr type="h" for="ch" forName="Image6" refType="h" fact="0.1604"/>
              <dgm:constr type="r" for="ch" forName="Accent6" refType="w" fact="0.8352"/>
              <dgm:constr type="t" for="ch" forName="Accent6" refType="h" fact="0.7467"/>
              <dgm:constr type="w" for="ch" forName="Accent6" refType="w" fact="0.2091"/>
              <dgm:constr type="h" for="ch" forName="Accent6" refType="h" fact="0.1281"/>
              <dgm:constr type="r" for="ch" forName="Text2" refType="w" fact="0.4922"/>
              <dgm:constr type="t" for="ch" forName="Text2" refType="h" fact="0.1826"/>
              <dgm:constr type="w" for="ch" forName="Text2" refType="w" fact="0.1932"/>
              <dgm:constr type="h" for="ch" forName="Text2" refType="h" fact="0.0709"/>
              <dgm:constr type="r" for="ch" forName="Text3" refType="w" fact="0.2545"/>
              <dgm:constr type="t" for="ch" forName="Text3" refType="h" fact="0.5655"/>
              <dgm:constr type="w" for="ch" forName="Text3" refType="w" fact="0.2409"/>
              <dgm:constr type="h" for="ch" forName="Text3" refType="h" fact="0.0709"/>
              <dgm:constr type="r" for="ch" forName="Text5" refType="w" fact="0.358"/>
              <dgm:constr type="t" for="ch" forName="Text5" refType="h" fact="0.9129"/>
              <dgm:constr type="w" for="ch" forName="Text5" refType="w" fact="0.2045"/>
              <dgm:constr type="h" for="ch" forName="Text5" refType="h" fact="0.0709"/>
              <dgm:constr type="r" for="ch" forName="Text6" refType="w" fact="0.8352"/>
              <dgm:constr type="t" for="ch" forName="Text6" refType="h" fact="0.8039"/>
              <dgm:constr type="w" for="ch" forName="Text6" refType="w" fact="0.2091"/>
              <dgm:constr type="h" for="ch" forName="Text6" refType="h" fact="0.0709"/>
              <dgm:constr type="r" for="ch" forName="Text4" refType="w" fact="0.9864"/>
              <dgm:constr type="t" for="ch" forName="Text4" refType="h" fact="0.6132"/>
              <dgm:constr type="w" for="ch" forName="Text4" refType="w" fact="0.1045"/>
              <dgm:constr type="h" for="ch" forName="Text4" refType="h" fact="0.0709"/>
            </dgm:constrLst>
          </dgm:else>
        </dgm:choose>
      </dgm:else>
    </dgm:choose>
    <dgm:forEach name="wrapper" axis="self" ptType="parTrans">
      <dgm:forEach name="ImageRepeat" axis="self"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forEach>
      <dgm:forEach name="accentRepeat" axis="self">
        <dgm:layoutNode name="Accent" styleLbl="parChTrans1D1">
          <dgm:alg type="sp"/>
          <dgm:shape xmlns:r="http://schemas.openxmlformats.org/officeDocument/2006/relationships" type="rect" r:blip="">
            <dgm:adjLst/>
          </dgm:shape>
          <dgm:presOf/>
        </dgm:layoutNode>
      </dgm:forEach>
    </dgm:forEach>
    <dgm:forEach name="Name18" axis="ch" ptType="node" cnt="1">
      <dgm:layoutNode name="Image1">
        <dgm:alg type="sp"/>
        <dgm:shape xmlns:r="http://schemas.openxmlformats.org/officeDocument/2006/relationships" r:blip="">
          <dgm:adjLst/>
        </dgm:shape>
        <dgm:presOf/>
        <dgm:forEach name="Name19" ref="ImageRepeat"/>
      </dgm:layoutNode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"/>
      </dgm:layoutNode>
      <dgm:layoutNode name="Text1" styleLbl="alignImgPlace1">
        <dgm:varLst>
          <dgm:chMax val="0"/>
          <dgm:chPref val="0"/>
          <dgm:bulletEnabled val="1"/>
        </dgm:varLst>
        <dgm:alg type="tx">
          <dgm:param type="parTxLTRAlign" val="r"/>
          <dgm:param type="shpTxLTRAlignCh" val="r"/>
          <dgm:param type="txAnchorVert" val="b"/>
          <dgm:param type="txAnchorVertCh" val="b"/>
          <dgm:param type="lnSpPar" val="100"/>
        </dgm:alg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lMarg" refType="primFontSz" fact="0.15"/>
          <dgm:constr type="rMarg" refType="primFontSz" fact="0.15"/>
          <dgm:constr type="tMarg" refType="primFontSz" fact="0.05"/>
          <dgm:constr type="bMarg" refType="primFontSz" fact="0"/>
        </dgm:constrLst>
        <dgm:ruleLst>
          <dgm:rule type="primFontSz" val="5" fact="NaN" max="NaN"/>
        </dgm:ruleLst>
      </dgm:layoutNode>
    </dgm:forEach>
    <dgm:forEach name="Name21" axis="ch" ptType="node" st="2" cnt="1">
      <dgm:layoutNode name="Image2">
        <dgm:alg type="sp"/>
        <dgm:shape xmlns:r="http://schemas.openxmlformats.org/officeDocument/2006/relationships" r:blip="">
          <dgm:adjLst/>
        </dgm:shape>
        <dgm:presOf/>
        <dgm:forEach name="Name22" ref="ImageRepeat"/>
      </dgm:layoutNode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23" ref="accentRepeat"/>
      </dgm:layoutNode>
      <dgm:layoutNode name="Text2" styleLbl="alignImgPlace1">
        <dgm:varLst>
          <dgm:chMax val="0"/>
          <dgm:chPref val="0"/>
          <dgm:bulletEnabled val="1"/>
        </dgm:varLst>
        <dgm:alg type="tx">
          <dgm:param type="parTxLTRAlign" val="r"/>
          <dgm:param type="shpTxLTRAlignCh" val="r"/>
          <dgm:param type="txAnchorVert" val="b"/>
          <dgm:param type="txAnchorVertCh" val="b"/>
        </dgm:alg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lMarg" refType="primFontSz" fact="0.15"/>
          <dgm:constr type="rMarg" refType="primFontSz" fact="0.15"/>
          <dgm:constr type="tMarg" refType="primFontSz" fact="0.05"/>
          <dgm:constr type="bMarg" refType="primFontSz" fact="0"/>
        </dgm:constrLst>
        <dgm:ruleLst>
          <dgm:rule type="primFontSz" val="5" fact="NaN" max="NaN"/>
        </dgm:ruleLst>
      </dgm:layoutNode>
    </dgm:forEach>
    <dgm:forEach name="Name24" axis="ch" ptType="node" st="3" cnt="1">
      <dgm:layoutNode name="Image3">
        <dgm:alg type="sp"/>
        <dgm:shape xmlns:r="http://schemas.openxmlformats.org/officeDocument/2006/relationships" r:blip="">
          <dgm:adjLst/>
        </dgm:shape>
        <dgm:presOf/>
        <dgm:forEach name="Name25" ref="ImageRepeat"/>
      </dgm:layoutNode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26" ref="accentRepeat"/>
      </dgm:layoutNode>
      <dgm:layoutNode name="Text3" styleLbl="alignImgPlace1">
        <dgm:varLst>
          <dgm:chMax val="0"/>
          <dgm:chPref val="0"/>
          <dgm:bulletEnabled val="1"/>
        </dgm:varLst>
        <dgm:alg type="tx">
          <dgm:param type="parTxLTRAlign" val="r"/>
          <dgm:param type="shpTxLTRAlignCh" val="r"/>
          <dgm:param type="txAnchorVert" val="b"/>
          <dgm:param type="txAnchorVertCh" val="b"/>
        </dgm:alg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lMarg" refType="primFontSz" fact="0.15"/>
          <dgm:constr type="rMarg" refType="primFontSz" fact="0.15"/>
          <dgm:constr type="tMarg" refType="primFontSz" fact="0.05"/>
          <dgm:constr type="bMarg" refType="primFontSz" fact="0"/>
        </dgm:constrLst>
        <dgm:ruleLst>
          <dgm:rule type="primFontSz" val="5" fact="NaN" max="NaN"/>
        </dgm:ruleLst>
      </dgm:layoutNode>
    </dgm:forEach>
    <dgm:forEach name="Name27" axis="ch" ptType="node" st="4" cnt="1">
      <dgm:layoutNode name="Image4">
        <dgm:alg type="sp"/>
        <dgm:shape xmlns:r="http://schemas.openxmlformats.org/officeDocument/2006/relationships" r:blip="">
          <dgm:adjLst/>
        </dgm:shape>
        <dgm:presOf/>
        <dgm:forEach name="Name28" ref="ImageRepeat"/>
      </dgm:layoutNode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9" ref="accentRepeat"/>
      </dgm:layoutNode>
      <dgm:layoutNode name="Text4" styleLbl="alignImgPlace1">
        <dgm:varLst>
          <dgm:chMax val="0"/>
          <dgm:chPref val="0"/>
          <dgm:bulletEnabled val="1"/>
        </dgm:varLst>
        <dgm:alg type="tx">
          <dgm:param type="parTxLTRAlign" val="r"/>
          <dgm:param type="shpTxLTRAlignCh" val="r"/>
          <dgm:param type="txAnchorVert" val="b"/>
          <dgm:param type="txAnchorVertCh" val="b"/>
        </dgm:alg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lMarg" refType="primFontSz" fact="0.15"/>
          <dgm:constr type="rMarg" refType="primFontSz" fact="0.15"/>
          <dgm:constr type="tMarg" refType="primFontSz" fact="0.05"/>
          <dgm:constr type="bMarg" refType="primFontSz" fact="0"/>
        </dgm:constrLst>
        <dgm:ruleLst>
          <dgm:rule type="primFontSz" val="5" fact="NaN" max="NaN"/>
        </dgm:ruleLst>
      </dgm:layoutNode>
    </dgm:forEach>
    <dgm:forEach name="Name30" axis="ch" ptType="node" st="5" cnt="1">
      <dgm:layoutNode name="Image5">
        <dgm:alg type="sp"/>
        <dgm:shape xmlns:r="http://schemas.openxmlformats.org/officeDocument/2006/relationships" r:blip="">
          <dgm:adjLst/>
        </dgm:shape>
        <dgm:presOf/>
        <dgm:forEach name="Name31" ref="ImageRepeat"/>
      </dgm:layoutNode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Text5" styleLbl="alignImgPlace1">
        <dgm:varLst>
          <dgm:chMax val="0"/>
          <dgm:chPref val="0"/>
          <dgm:bulletEnabled val="1"/>
        </dgm:varLst>
        <dgm:alg type="tx">
          <dgm:param type="parTxLTRAlign" val="r"/>
          <dgm:param type="shpTxLTRAlignCh" val="r"/>
          <dgm:param type="txAnchorVert" val="b"/>
          <dgm:param type="txAnchorVertCh" val="b"/>
        </dgm:alg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lMarg" refType="primFontSz" fact="0.15"/>
          <dgm:constr type="rMarg" refType="primFontSz" fact="0.15"/>
          <dgm:constr type="tMarg" refType="primFontSz" fact="0.05"/>
          <dgm:constr type="bMarg" refType="primFontSz" fact="0"/>
        </dgm:constrLst>
        <dgm:ruleLst>
          <dgm:rule type="primFontSz" val="5" fact="NaN" max="NaN"/>
        </dgm:ruleLst>
      </dgm:layoutNode>
    </dgm:forEach>
    <dgm:forEach name="Name33" axis="ch" ptType="node" st="6" cnt="1">
      <dgm:layoutNode name="Image6">
        <dgm:alg type="sp"/>
        <dgm:shape xmlns:r="http://schemas.openxmlformats.org/officeDocument/2006/relationships" r:blip="">
          <dgm:adjLst/>
        </dgm:shape>
        <dgm:presOf/>
        <dgm:forEach name="Name34" ref="ImageRepeat"/>
      </dgm:layoutNode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Text6" styleLbl="alignImgPlace1">
        <dgm:varLst>
          <dgm:chMax val="0"/>
          <dgm:chPref val="0"/>
          <dgm:bulletEnabled val="1"/>
        </dgm:varLst>
        <dgm:alg type="tx">
          <dgm:param type="parTxLTRAlign" val="r"/>
          <dgm:param type="shpTxLTRAlignCh" val="r"/>
          <dgm:param type="txAnchorVert" val="b"/>
          <dgm:param type="txAnchorVertCh" val="b"/>
        </dgm:alg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lMarg" refType="primFontSz" fact="0.15"/>
          <dgm:constr type="rMarg" refType="primFontSz" fact="0.15"/>
          <dgm:constr type="tMarg" refType="primFontSz" fact="0.05"/>
          <dgm:constr type="bMarg" refType="primFontSz" fact="0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58CE0-1456-4DE9-AC99-A17B765A5FC5}" type="datetimeFigureOut">
              <a:rPr lang="en-AU" smtClean="0"/>
              <a:t>21/06/2018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B941E-BD26-43C7-A95D-BA56C674B0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599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 smtClean="0">
                <a:latin typeface="+mn-lt"/>
                <a:cs typeface="Helvetica"/>
              </a:rPr>
              <a:t>26 letters in the alphabet and 10 numbers. </a:t>
            </a:r>
          </a:p>
          <a:p>
            <a:endParaRPr lang="en-AU" dirty="0" smtClean="0">
              <a:latin typeface="+mn-lt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 smtClean="0">
                <a:latin typeface="+mn-lt"/>
                <a:cs typeface="Helvetica"/>
              </a:rPr>
              <a:t>In Tasmania, it’s the logo to look for if you or someone you know needs help.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 smtClean="0">
              <a:latin typeface="+mn-lt"/>
              <a:cs typeface="Helvetica"/>
            </a:endParaRPr>
          </a:p>
          <a:p>
            <a:pPr marL="0" indent="0">
              <a:buNone/>
            </a:pPr>
            <a:r>
              <a:rPr lang="en-AU" sz="1200" dirty="0" smtClean="0">
                <a:latin typeface="+mn-lt"/>
                <a:cs typeface="Helvetica"/>
              </a:rPr>
              <a:t>26TEN brings together governments, businesses, communities and individuals to raise awareness and to help more Tasmanians </a:t>
            </a:r>
            <a:r>
              <a:rPr lang="en-US" sz="1200" dirty="0" smtClean="0">
                <a:latin typeface="+mn-lt"/>
                <a:cs typeface="Helvetica"/>
              </a:rPr>
              <a:t>get the skills they need for life and work. </a:t>
            </a:r>
            <a:endParaRPr lang="en-AU" sz="1200" dirty="0" smtClean="0">
              <a:latin typeface="+mn-lt"/>
              <a:cs typeface="Helvetica"/>
            </a:endParaRPr>
          </a:p>
          <a:p>
            <a:pPr marL="0" indent="0">
              <a:buNone/>
            </a:pPr>
            <a:endParaRPr lang="en-AU" sz="1200" dirty="0" smtClean="0">
              <a:latin typeface="+mn-lt"/>
              <a:cs typeface="Helvetica"/>
            </a:endParaRPr>
          </a:p>
          <a:p>
            <a:pPr marL="0" indent="0">
              <a:buNone/>
            </a:pPr>
            <a:r>
              <a:rPr lang="en-AU" sz="1200" dirty="0" smtClean="0">
                <a:latin typeface="+mn-lt"/>
                <a:cs typeface="Helvetica"/>
              </a:rPr>
              <a:t>26TEN was launched by the Premier Lara Giddings and Minister for Education and Skills Nick </a:t>
            </a:r>
            <a:r>
              <a:rPr lang="en-AU" sz="1200" dirty="0" err="1" smtClean="0">
                <a:latin typeface="+mn-lt"/>
                <a:cs typeface="Helvetica"/>
              </a:rPr>
              <a:t>McKim</a:t>
            </a:r>
            <a:r>
              <a:rPr lang="en-AU" sz="1200" dirty="0" smtClean="0">
                <a:latin typeface="+mn-lt"/>
                <a:cs typeface="Helvetica"/>
              </a:rPr>
              <a:t> last October.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 smtClean="0">
              <a:latin typeface="+mj-lt"/>
              <a:cs typeface="Helvetica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B941E-BD26-43C7-A95D-BA56C674B0E2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6340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 smtClean="0">
                <a:latin typeface="+mn-lt"/>
                <a:cs typeface="Helvetica"/>
              </a:rPr>
              <a:t>This needs to change. And it can change.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 smtClean="0">
              <a:latin typeface="+mn-lt"/>
              <a:cs typeface="Helvetica"/>
            </a:endParaRPr>
          </a:p>
          <a:p>
            <a:pPr marL="0" indent="0">
              <a:spcBef>
                <a:spcPts val="384"/>
              </a:spcBef>
              <a:spcAft>
                <a:spcPts val="0"/>
              </a:spcAft>
              <a:buNone/>
            </a:pPr>
            <a:r>
              <a:rPr lang="en-AU" sz="1200" dirty="0" smtClean="0">
                <a:solidFill>
                  <a:srgbClr val="000000"/>
                </a:solidFill>
                <a:latin typeface="+mn-lt"/>
                <a:ea typeface="ヒラギノ角ゴ Pro W3"/>
                <a:cs typeface="Helvetica"/>
              </a:rPr>
              <a:t>The ‘one in two’ statistic is not unique to Tasmania.</a:t>
            </a:r>
          </a:p>
          <a:p>
            <a:pPr marL="0" indent="0">
              <a:spcBef>
                <a:spcPts val="384"/>
              </a:spcBef>
              <a:spcAft>
                <a:spcPts val="0"/>
              </a:spcAft>
              <a:buNone/>
            </a:pPr>
            <a:r>
              <a:rPr lang="en-AU" sz="1200" dirty="0" smtClean="0">
                <a:solidFill>
                  <a:srgbClr val="000000"/>
                </a:solidFill>
                <a:latin typeface="+mn-lt"/>
                <a:ea typeface="ヒラギノ角ゴ Pro W3"/>
                <a:cs typeface="Helvetica"/>
              </a:rPr>
              <a:t>Across Australia, all States and Territories are dealing with the same challenge.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Reference: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Preliminary results from the 2011-12 Programme for the International Assessment of Adult Competencies (PIAAC) survey released by the ABS earlier this year indicate that only 51.4% of adult Tasmanians have adequate literacy skills, compared with 55.6% of Australians. </a:t>
            </a:r>
          </a:p>
          <a:p>
            <a:endParaRPr lang="en-AU" dirty="0" smtClean="0">
              <a:latin typeface="+mn-lt"/>
            </a:endParaRP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points to note from the preliminary PIAAC data include:</a:t>
            </a:r>
          </a:p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178, 000 adult Tasmanians have insufficient literacy skills to adequately cope with the demands of everyday life and work and 213,000 have insufficient numeracy skills</a:t>
            </a:r>
          </a:p>
          <a:p>
            <a:pPr marL="457200" lvl="1" indent="0">
              <a:buFont typeface="Arial" pitchFamily="34" charset="0"/>
              <a:buNone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Tasmania has the highest proportion of adults with literacy skills at Levels 1 and 2 (48.5%), falling behind SA (47.2%), WA (46.8%), Vic (46.3%), NT (45.5%), NSW (43.3) and Qld (42.3%) by some 1 to 6 percentage points. The ACT recorded the lowest proportion at Levels 1 and 2 (31.1%). The proportion of Australians with low literacy skills is 44.4%</a:t>
            </a:r>
          </a:p>
          <a:p>
            <a:endParaRPr lang="en-AU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B941E-BD26-43C7-A95D-BA56C674B0E2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1693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 smtClean="0">
                <a:solidFill>
                  <a:srgbClr val="000000"/>
                </a:solidFill>
                <a:latin typeface="+mn-lt"/>
                <a:ea typeface="ヒラギノ角ゴ Pro W3"/>
                <a:cs typeface="Helvetica"/>
              </a:rPr>
              <a:t>26TEN is a key strategy of the Tasmanian Government’s Adult Literacy Action Plan 2010-2015.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 smtClean="0">
              <a:solidFill>
                <a:srgbClr val="000000"/>
              </a:solidFill>
              <a:latin typeface="+mn-lt"/>
              <a:ea typeface="ヒラギノ角ゴ Pro W3"/>
              <a:cs typeface="Helvetic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 smtClean="0">
                <a:solidFill>
                  <a:srgbClr val="000000"/>
                </a:solidFill>
                <a:latin typeface="+mn-lt"/>
                <a:ea typeface="ヒラギノ角ゴ Pro W3"/>
                <a:cs typeface="Helvetica"/>
              </a:rPr>
              <a:t>Our Government </a:t>
            </a: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investing $17M in new services and initiatives over the life of the Action Plan, including LINC Tasmania’s literacy coordinator network and the 26TEN Strategy.</a:t>
            </a:r>
          </a:p>
          <a:p>
            <a:pPr lvl="0"/>
            <a:endParaRPr lang="en-AU" sz="1200" dirty="0" smtClean="0">
              <a:solidFill>
                <a:srgbClr val="000000"/>
              </a:solidFill>
              <a:latin typeface="+mn-lt"/>
              <a:ea typeface="ヒラギノ角ゴ Pro W3"/>
              <a:cs typeface="Helvetica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 smtClean="0">
              <a:solidFill>
                <a:srgbClr val="000000"/>
              </a:solidFill>
              <a:latin typeface="+mn-lt"/>
              <a:ea typeface="ヒラギノ角ゴ Pro W3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B941E-BD26-43C7-A95D-BA56C674B0E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13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>
                <a:latin typeface="+mn-lt"/>
              </a:rPr>
              <a:t>26TEN is a far-reaching and </a:t>
            </a:r>
            <a:r>
              <a:rPr lang="en-AU" baseline="0" dirty="0" smtClean="0">
                <a:latin typeface="+mn-lt"/>
              </a:rPr>
              <a:t>multi-faceted strategy for change.</a:t>
            </a:r>
          </a:p>
          <a:p>
            <a:endParaRPr lang="en-AU" baseline="0" dirty="0" smtClean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 smtClean="0">
                <a:latin typeface="+mn-lt"/>
                <a:cs typeface="Helvetica" pitchFamily="34" charset="0"/>
              </a:rPr>
              <a:t>Our 26TEN strategy aims to effect change – to do for adult literacy, what Beyond Blue has for mental health.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 smtClean="0">
              <a:latin typeface="+mn-lt"/>
              <a:cs typeface="Helvetica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B941E-BD26-43C7-A95D-BA56C674B0E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632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dirty="0" smtClean="0">
              <a:solidFill>
                <a:srgbClr val="000000"/>
              </a:solidFill>
              <a:latin typeface="+mn-lt"/>
              <a:ea typeface="ヒラギノ角ゴ Pro W3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B941E-BD26-43C7-A95D-BA56C674B0E2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132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  <a:cs typeface="Helvetica"/>
              </a:rPr>
              <a:t>There are simple and practical things that you can do to help.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Helvetica"/>
              <a:cs typeface="Helvetica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B941E-BD26-43C7-A95D-BA56C674B0E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63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C2EC9-C452-B14F-8826-69A077F27772}" type="datetimeFigureOut">
              <a:rPr lang="en-US" smtClean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622EA-E104-F144-9FCB-32B0C981A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ip.hankin@education.tas.gov.au" TargetMode="External"/><Relationship Id="rId2" Type="http://schemas.openxmlformats.org/officeDocument/2006/relationships/hyperlink" Target="mailto:jane.forward@education.tas.gov.a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6ten_logo_RG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07700" y="1205499"/>
            <a:ext cx="2728600" cy="287111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438081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2600" b="1" dirty="0" smtClean="0">
              <a:latin typeface="Helvetica"/>
              <a:cs typeface="Helvetica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2600" b="1" dirty="0" smtClean="0">
                <a:latin typeface="Helvetica"/>
                <a:cs typeface="Helvetica"/>
              </a:rPr>
              <a:t>Tasmania’s adult literacy strategy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2D52A3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  <p:pic>
        <p:nvPicPr>
          <p:cNvPr id="9" name="Picture 8" descr="Tas Gov_no tag_CMYK_HOR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4708" y="5927611"/>
            <a:ext cx="1254584" cy="453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67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2D52A3"/>
                </a:solidFill>
                <a:latin typeface="Helvetica"/>
                <a:cs typeface="Helvetica"/>
              </a:rPr>
              <a:t>Why is 26TEN important?</a:t>
            </a:r>
            <a:endParaRPr lang="en-US" sz="3600" b="1" dirty="0">
              <a:solidFill>
                <a:srgbClr val="2D52A3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67" y="1600200"/>
            <a:ext cx="7165693" cy="4525963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sz="1600" dirty="0" smtClean="0">
                <a:latin typeface="Helvetica"/>
                <a:cs typeface="Helvetica"/>
              </a:rPr>
              <a:t>Almost</a:t>
            </a:r>
            <a:endParaRPr lang="en-US" sz="1600" dirty="0" smtClean="0">
              <a:latin typeface="Arial Black" pitchFamily="34" charset="0"/>
              <a:ea typeface="MS PGothic" pitchFamily="34" charset="-128"/>
            </a:endParaRPr>
          </a:p>
          <a:p>
            <a:pPr marL="0" lvl="0" indent="0" fontAlgn="base">
              <a:spcAft>
                <a:spcPct val="0"/>
              </a:spcAft>
              <a:buNone/>
            </a:pPr>
            <a:r>
              <a:rPr lang="en-US" sz="9600" b="1" dirty="0" smtClean="0">
                <a:solidFill>
                  <a:srgbClr val="FF0000"/>
                </a:solidFill>
                <a:latin typeface="Arial Black" pitchFamily="34" charset="0"/>
                <a:ea typeface="MS PGothic" pitchFamily="34" charset="-128"/>
              </a:rPr>
              <a:t>1 </a:t>
            </a:r>
            <a:r>
              <a:rPr lang="en-US" sz="9600" b="1" dirty="0">
                <a:solidFill>
                  <a:srgbClr val="FF0000"/>
                </a:solidFill>
                <a:latin typeface="Arial Black" pitchFamily="34" charset="0"/>
                <a:ea typeface="MS PGothic" pitchFamily="34" charset="-128"/>
              </a:rPr>
              <a:t>in 2</a:t>
            </a:r>
          </a:p>
          <a:p>
            <a:pPr marL="266400" indent="-266400">
              <a:buNone/>
            </a:pPr>
            <a:endParaRPr lang="en-AU" sz="1600" dirty="0" smtClean="0">
              <a:latin typeface="Helvetica"/>
              <a:cs typeface="Helvetica"/>
            </a:endParaRPr>
          </a:p>
          <a:p>
            <a:pPr marL="0" indent="0">
              <a:buNone/>
            </a:pPr>
            <a:r>
              <a:rPr lang="en-US" sz="1600" dirty="0" smtClean="0">
                <a:latin typeface="Helvetica"/>
                <a:cs typeface="Helvetica"/>
              </a:rPr>
              <a:t>Tasmanians have insufficient literacy and numeracy skills to meet the demands of everyday life and work. </a:t>
            </a:r>
          </a:p>
          <a:p>
            <a:pPr marL="0" indent="0">
              <a:buNone/>
            </a:pPr>
            <a:endParaRPr lang="en-US" sz="1600" dirty="0">
              <a:latin typeface="Helvetica"/>
              <a:cs typeface="Helvetica"/>
            </a:endParaRPr>
          </a:p>
          <a:p>
            <a:pPr marL="0" indent="0">
              <a:buNone/>
            </a:pPr>
            <a:r>
              <a:rPr lang="en-AU" sz="1600" dirty="0" smtClean="0">
                <a:latin typeface="Helvetica"/>
                <a:cs typeface="Helvetica"/>
              </a:rPr>
              <a:t>This </a:t>
            </a:r>
            <a:r>
              <a:rPr lang="en-AU" sz="1600" dirty="0">
                <a:latin typeface="Helvetica"/>
                <a:cs typeface="Helvetica"/>
              </a:rPr>
              <a:t>statistic is not unique to Tasmania.</a:t>
            </a:r>
          </a:p>
          <a:p>
            <a:pPr marL="0" indent="0">
              <a:buNone/>
            </a:pPr>
            <a:r>
              <a:rPr lang="en-AU" sz="1600" dirty="0">
                <a:latin typeface="Helvetica"/>
                <a:cs typeface="Helvetica"/>
              </a:rPr>
              <a:t>Across Australia, all States and Territories are dealing with the same challenge. </a:t>
            </a:r>
          </a:p>
          <a:p>
            <a:pPr marL="0" indent="0">
              <a:buNone/>
            </a:pPr>
            <a:endParaRPr lang="en-AU" sz="1600" dirty="0" smtClean="0">
              <a:latin typeface="Helvetica"/>
              <a:cs typeface="Helvetica"/>
            </a:endParaRPr>
          </a:p>
          <a:p>
            <a:pPr marL="0" indent="0">
              <a:buNone/>
            </a:pPr>
            <a:endParaRPr lang="en-AU" sz="1600" dirty="0">
              <a:latin typeface="Helvetica"/>
              <a:cs typeface="Helvetica"/>
            </a:endParaRPr>
          </a:p>
          <a:p>
            <a:pPr marL="0" lvl="0" indent="0">
              <a:buNone/>
            </a:pPr>
            <a:endParaRPr lang="en-AU" sz="1600" dirty="0">
              <a:latin typeface="Helvetica"/>
              <a:cs typeface="Helvetica"/>
            </a:endParaRPr>
          </a:p>
          <a:p>
            <a:pPr marL="266400" indent="-266400"/>
            <a:endParaRPr lang="en-US" sz="1600" dirty="0">
              <a:latin typeface="Helvetica"/>
              <a:cs typeface="Helvetica"/>
            </a:endParaRPr>
          </a:p>
        </p:txBody>
      </p:sp>
      <p:pic>
        <p:nvPicPr>
          <p:cNvPr id="6" name="Picture 5" descr="26ten_logo_RG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57848" y="5382878"/>
            <a:ext cx="1118912" cy="117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18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67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2D52A3"/>
                </a:solidFill>
                <a:latin typeface="Helvetica"/>
                <a:cs typeface="Helvetica"/>
              </a:rPr>
              <a:t>Our action plan for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67" y="1535786"/>
            <a:ext cx="7477391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384"/>
              </a:spcBef>
              <a:spcAft>
                <a:spcPts val="0"/>
              </a:spcAft>
              <a:buNone/>
            </a:pPr>
            <a:endParaRPr lang="en-AU" sz="1600" dirty="0" smtClean="0">
              <a:solidFill>
                <a:srgbClr val="000000"/>
              </a:solidFill>
              <a:latin typeface="Helvetica"/>
              <a:ea typeface="ヒラギノ角ゴ Pro W3"/>
              <a:cs typeface="Helvetica"/>
            </a:endParaRPr>
          </a:p>
          <a:p>
            <a:pPr marL="0" indent="0">
              <a:spcBef>
                <a:spcPts val="384"/>
              </a:spcBef>
              <a:spcAft>
                <a:spcPts val="0"/>
              </a:spcAft>
              <a:buNone/>
            </a:pPr>
            <a:endParaRPr lang="en-AU" sz="1600" dirty="0" smtClean="0">
              <a:solidFill>
                <a:srgbClr val="000000"/>
              </a:solidFill>
              <a:latin typeface="Helvetica"/>
              <a:ea typeface="ヒラギノ角ゴ Pro W3"/>
              <a:cs typeface="Helvetica"/>
            </a:endParaRPr>
          </a:p>
          <a:p>
            <a:pPr marL="3856038" indent="0">
              <a:buNone/>
            </a:pPr>
            <a:r>
              <a:rPr lang="en-US" sz="1600" dirty="0" smtClean="0">
                <a:latin typeface="Helvetica"/>
                <a:cs typeface="Helvetica"/>
              </a:rPr>
              <a:t>In </a:t>
            </a:r>
            <a:r>
              <a:rPr lang="en-US" sz="1600" dirty="0">
                <a:latin typeface="Helvetica"/>
                <a:cs typeface="Helvetica"/>
              </a:rPr>
              <a:t>Tasmania we </a:t>
            </a:r>
            <a:r>
              <a:rPr lang="en-US" sz="1600" dirty="0" smtClean="0">
                <a:latin typeface="Helvetica"/>
                <a:cs typeface="Helvetica"/>
              </a:rPr>
              <a:t>are:</a:t>
            </a:r>
          </a:p>
          <a:p>
            <a:pPr marL="3856038" indent="0">
              <a:buNone/>
            </a:pPr>
            <a:endParaRPr lang="en-US" sz="1600" dirty="0">
              <a:latin typeface="Helvetica"/>
              <a:cs typeface="Helvetica"/>
            </a:endParaRPr>
          </a:p>
          <a:p>
            <a:pPr marL="4122738" indent="-266700"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raising awareness</a:t>
            </a:r>
          </a:p>
          <a:p>
            <a:pPr marL="3856038" indent="0">
              <a:buNone/>
            </a:pPr>
            <a:endParaRPr lang="en-US" sz="1600" dirty="0" smtClean="0">
              <a:solidFill>
                <a:srgbClr val="FF0000"/>
              </a:solidFill>
              <a:latin typeface="Helvetica"/>
              <a:cs typeface="Helvetica"/>
            </a:endParaRPr>
          </a:p>
          <a:p>
            <a:pPr marL="4122738" indent="-266700"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removing barriers</a:t>
            </a:r>
          </a:p>
          <a:p>
            <a:pPr marL="3856038" indent="0">
              <a:buNone/>
            </a:pPr>
            <a:endParaRPr lang="en-US" sz="1600" dirty="0" smtClean="0">
              <a:solidFill>
                <a:srgbClr val="FF0000"/>
              </a:solidFill>
              <a:latin typeface="Helvetica"/>
              <a:cs typeface="Helvetica"/>
            </a:endParaRPr>
          </a:p>
          <a:p>
            <a:pPr marL="4122738" indent="-266700"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encouraging action.</a:t>
            </a:r>
            <a:r>
              <a:rPr lang="en-US" sz="1600" dirty="0" smtClean="0">
                <a:latin typeface="Helvetica"/>
                <a:cs typeface="Helvetica"/>
              </a:rPr>
              <a:t> </a:t>
            </a:r>
          </a:p>
          <a:p>
            <a:pPr marL="3856038" indent="0">
              <a:buNone/>
            </a:pPr>
            <a:endParaRPr lang="en-US" sz="1600" dirty="0">
              <a:latin typeface="Helvetica"/>
              <a:cs typeface="Helvetica"/>
            </a:endParaRPr>
          </a:p>
          <a:p>
            <a:pPr marL="3856038" indent="0">
              <a:buNone/>
            </a:pPr>
            <a:r>
              <a:rPr lang="en-US" sz="1600" dirty="0" smtClean="0">
                <a:latin typeface="Helvetica"/>
                <a:cs typeface="Helvetica"/>
              </a:rPr>
              <a:t>Everyone </a:t>
            </a:r>
            <a:r>
              <a:rPr lang="en-US" sz="1600" dirty="0">
                <a:latin typeface="Helvetica"/>
                <a:cs typeface="Helvetica"/>
              </a:rPr>
              <a:t>can play a </a:t>
            </a:r>
            <a:r>
              <a:rPr lang="en-US" sz="1600" dirty="0" smtClean="0">
                <a:latin typeface="Helvetica"/>
                <a:cs typeface="Helvetica"/>
              </a:rPr>
              <a:t>role. Everyone </a:t>
            </a:r>
            <a:r>
              <a:rPr lang="en-US" sz="1600" dirty="0">
                <a:latin typeface="Helvetica"/>
                <a:cs typeface="Helvetica"/>
              </a:rPr>
              <a:t>stands to benefit</a:t>
            </a:r>
            <a:endParaRPr lang="en-US" sz="1600" dirty="0">
              <a:solidFill>
                <a:srgbClr val="FF0000"/>
              </a:solidFill>
              <a:latin typeface="Helvetica"/>
              <a:cs typeface="Helvetica"/>
            </a:endParaRPr>
          </a:p>
          <a:p>
            <a:pPr marL="0" indent="0">
              <a:spcBef>
                <a:spcPts val="384"/>
              </a:spcBef>
              <a:spcAft>
                <a:spcPts val="0"/>
              </a:spcAft>
              <a:buNone/>
            </a:pPr>
            <a:endParaRPr lang="en-AU" sz="1600" dirty="0" smtClean="0">
              <a:solidFill>
                <a:srgbClr val="000000"/>
              </a:solidFill>
              <a:latin typeface="Helvetica"/>
              <a:ea typeface="ヒラギノ角ゴ Pro W3"/>
              <a:cs typeface="Helvetica"/>
            </a:endParaRPr>
          </a:p>
          <a:p>
            <a:pPr marL="0" indent="0">
              <a:spcBef>
                <a:spcPts val="384"/>
              </a:spcBef>
              <a:spcAft>
                <a:spcPts val="0"/>
              </a:spcAft>
              <a:buNone/>
            </a:pPr>
            <a:endParaRPr lang="en-AU" sz="1600" dirty="0" smtClean="0">
              <a:solidFill>
                <a:srgbClr val="000000"/>
              </a:solidFill>
              <a:latin typeface="Helvetica"/>
              <a:ea typeface="ヒラギノ角ゴ Pro W3"/>
              <a:cs typeface="Helvetica"/>
            </a:endParaRPr>
          </a:p>
          <a:p>
            <a:pPr marL="0" indent="0">
              <a:spcBef>
                <a:spcPts val="384"/>
              </a:spcBef>
              <a:spcAft>
                <a:spcPts val="0"/>
              </a:spcAft>
              <a:buNone/>
            </a:pPr>
            <a:endParaRPr lang="en-AU" sz="1600" dirty="0">
              <a:solidFill>
                <a:srgbClr val="000000"/>
              </a:solidFill>
              <a:latin typeface="Helvetica"/>
              <a:ea typeface="ヒラギノ角ゴ Pro W3"/>
              <a:cs typeface="Helvetica"/>
            </a:endParaRPr>
          </a:p>
          <a:p>
            <a:pPr marL="0" indent="0">
              <a:spcBef>
                <a:spcPts val="384"/>
              </a:spcBef>
              <a:buNone/>
            </a:pPr>
            <a:endParaRPr lang="en-AU" sz="1600" dirty="0">
              <a:latin typeface="Helvetica"/>
              <a:cs typeface="Helvetica"/>
            </a:endParaRPr>
          </a:p>
          <a:p>
            <a:pPr marL="0" indent="0">
              <a:spcBef>
                <a:spcPts val="384"/>
              </a:spcBef>
              <a:buNone/>
            </a:pPr>
            <a:endParaRPr lang="en-US" sz="1500" dirty="0">
              <a:latin typeface="Helvetica"/>
              <a:cs typeface="Helvetica"/>
            </a:endParaRPr>
          </a:p>
        </p:txBody>
      </p:sp>
      <p:pic>
        <p:nvPicPr>
          <p:cNvPr id="5" name="Picture 4" descr="26ten_logo_RG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57848" y="5382878"/>
            <a:ext cx="1118912" cy="1177351"/>
          </a:xfrm>
          <a:prstGeom prst="rect">
            <a:avLst/>
          </a:prstGeom>
        </p:spPr>
      </p:pic>
      <p:pic>
        <p:nvPicPr>
          <p:cNvPr id="6" name="Picture 5" descr="H:\LINC\26TEN\Lunch invite\26TEN_image small.jp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163" y="1535786"/>
            <a:ext cx="3238500" cy="3705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15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67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2D52A3"/>
                </a:solidFill>
                <a:latin typeface="Helvetica"/>
                <a:cs typeface="Helvetica"/>
              </a:rPr>
              <a:t>What is 26TEN?</a:t>
            </a:r>
            <a:endParaRPr lang="en-US" sz="3600" b="1" dirty="0">
              <a:solidFill>
                <a:srgbClr val="2D52A3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67" y="1600200"/>
            <a:ext cx="7165693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AU" sz="1600" dirty="0">
              <a:latin typeface="Helvetica"/>
              <a:cs typeface="Helvetica"/>
            </a:endParaRPr>
          </a:p>
          <a:p>
            <a:pPr marL="266400" indent="-266400"/>
            <a:endParaRPr lang="en-US" sz="1600" dirty="0">
              <a:latin typeface="Helvetica"/>
              <a:cs typeface="Helvetica"/>
            </a:endParaRPr>
          </a:p>
        </p:txBody>
      </p:sp>
      <p:pic>
        <p:nvPicPr>
          <p:cNvPr id="6" name="Picture 5" descr="26ten_logo_RG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57848" y="5382878"/>
            <a:ext cx="1118912" cy="117735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99167" y="1752600"/>
            <a:ext cx="7165693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09838" indent="-2509838">
              <a:spcAft>
                <a:spcPts val="600"/>
              </a:spcAft>
              <a:buFont typeface="Arial"/>
              <a:buNone/>
              <a:tabLst>
                <a:tab pos="2509838" algn="l"/>
              </a:tabLst>
            </a:pPr>
            <a:r>
              <a:rPr lang="en-AU" sz="1600" dirty="0" smtClean="0">
                <a:solidFill>
                  <a:srgbClr val="FF0000"/>
                </a:solidFill>
                <a:latin typeface="Helvetica"/>
                <a:cs typeface="Helvetica"/>
              </a:rPr>
              <a:t>26TEN Network</a:t>
            </a:r>
            <a:r>
              <a:rPr lang="en-AU" sz="1600" dirty="0" smtClean="0">
                <a:latin typeface="Helvetica"/>
                <a:cs typeface="Helvetica"/>
              </a:rPr>
              <a:t>	to harness the collective efforts of governments, businesses, communities and individuals</a:t>
            </a:r>
          </a:p>
          <a:p>
            <a:pPr marL="2509838" indent="-2509838">
              <a:spcAft>
                <a:spcPts val="600"/>
              </a:spcAft>
              <a:buNone/>
              <a:tabLst>
                <a:tab pos="2509838" algn="l"/>
              </a:tabLst>
            </a:pPr>
            <a:r>
              <a:rPr lang="en-AU" sz="1600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members program</a:t>
            </a:r>
            <a:r>
              <a:rPr lang="en-AU" sz="1600" dirty="0" smtClean="0">
                <a:latin typeface="Helvetica" pitchFamily="34" charset="0"/>
                <a:cs typeface="Helvetica" pitchFamily="34" charset="0"/>
              </a:rPr>
              <a:t>	</a:t>
            </a:r>
            <a:r>
              <a:rPr lang="en-AU" sz="1600" dirty="0">
                <a:latin typeface="Helvetica" pitchFamily="34" charset="0"/>
                <a:ea typeface="Times New Roman"/>
                <a:cs typeface="Helvetica" pitchFamily="34" charset="0"/>
              </a:rPr>
              <a:t>to help build the </a:t>
            </a:r>
            <a:r>
              <a:rPr lang="en-AU" sz="1600" dirty="0" smtClean="0">
                <a:latin typeface="Helvetica" pitchFamily="34" charset="0"/>
                <a:ea typeface="Times New Roman"/>
                <a:cs typeface="Helvetica" pitchFamily="34" charset="0"/>
              </a:rPr>
              <a:t>Network </a:t>
            </a:r>
            <a:r>
              <a:rPr lang="en-AU" sz="1600" dirty="0">
                <a:latin typeface="Helvetica" pitchFamily="34" charset="0"/>
                <a:ea typeface="Times New Roman"/>
                <a:cs typeface="Helvetica" pitchFamily="34" charset="0"/>
              </a:rPr>
              <a:t>and extend the </a:t>
            </a:r>
            <a:r>
              <a:rPr lang="en-AU" sz="1600" dirty="0" smtClean="0">
                <a:latin typeface="Helvetica" pitchFamily="34" charset="0"/>
                <a:ea typeface="Times New Roman"/>
                <a:cs typeface="Helvetica" pitchFamily="34" charset="0"/>
              </a:rPr>
              <a:t>support </a:t>
            </a:r>
            <a:r>
              <a:rPr lang="en-AU" sz="1600" dirty="0">
                <a:latin typeface="Helvetica" pitchFamily="34" charset="0"/>
                <a:ea typeface="Times New Roman"/>
                <a:cs typeface="Helvetica" pitchFamily="34" charset="0"/>
              </a:rPr>
              <a:t>available to Tasmanians</a:t>
            </a:r>
            <a:endParaRPr lang="en-AU" sz="1600" dirty="0" smtClean="0">
              <a:latin typeface="Helvetica" pitchFamily="34" charset="0"/>
              <a:cs typeface="Helvetica" pitchFamily="34" charset="0"/>
            </a:endParaRPr>
          </a:p>
          <a:p>
            <a:pPr marL="2509838" indent="-2509838">
              <a:spcAft>
                <a:spcPts val="600"/>
              </a:spcAft>
              <a:buFont typeface="Arial"/>
              <a:buNone/>
              <a:tabLst>
                <a:tab pos="2509838" algn="l"/>
              </a:tabLst>
            </a:pPr>
            <a:r>
              <a:rPr lang="en-AU" sz="1600" dirty="0" smtClean="0">
                <a:solidFill>
                  <a:srgbClr val="FF0000"/>
                </a:solidFill>
                <a:latin typeface="Helvetica"/>
                <a:cs typeface="Helvetica"/>
              </a:rPr>
              <a:t>www.26ten.tas.gov.au</a:t>
            </a:r>
            <a:r>
              <a:rPr lang="en-AU" sz="1600" dirty="0" smtClean="0">
                <a:latin typeface="Helvetica"/>
                <a:cs typeface="Helvetica"/>
              </a:rPr>
              <a:t>	to connect Tasmanians with programs and services and to make it easier for people to find help</a:t>
            </a:r>
          </a:p>
          <a:p>
            <a:pPr marL="2509838" indent="-2509838">
              <a:spcAft>
                <a:spcPts val="600"/>
              </a:spcAft>
              <a:buFont typeface="Arial"/>
              <a:buNone/>
              <a:tabLst>
                <a:tab pos="2509838" algn="l"/>
              </a:tabLst>
            </a:pPr>
            <a:r>
              <a:rPr lang="en-AU" sz="1600" dirty="0" smtClean="0">
                <a:solidFill>
                  <a:srgbClr val="FF0000"/>
                </a:solidFill>
                <a:latin typeface="Helvetica"/>
                <a:cs typeface="Helvetica"/>
              </a:rPr>
              <a:t>1300 00 2610</a:t>
            </a:r>
            <a:r>
              <a:rPr lang="en-AU" sz="1600" dirty="0" smtClean="0">
                <a:latin typeface="Helvetica"/>
                <a:cs typeface="Helvetica"/>
              </a:rPr>
              <a:t>	a free and confidential referral service</a:t>
            </a:r>
          </a:p>
          <a:p>
            <a:pPr marL="2509838" indent="-2509838">
              <a:spcAft>
                <a:spcPts val="600"/>
              </a:spcAft>
              <a:buFont typeface="Arial"/>
              <a:buNone/>
              <a:tabLst>
                <a:tab pos="2509838" algn="l"/>
              </a:tabLst>
            </a:pPr>
            <a:r>
              <a:rPr lang="en-AU" sz="1600" dirty="0" smtClean="0">
                <a:solidFill>
                  <a:srgbClr val="FF0000"/>
                </a:solidFill>
                <a:latin typeface="Helvetica"/>
                <a:cs typeface="Helvetica"/>
              </a:rPr>
              <a:t>workshops</a:t>
            </a:r>
            <a:r>
              <a:rPr lang="en-AU" sz="1600" dirty="0" smtClean="0">
                <a:latin typeface="Helvetica"/>
                <a:cs typeface="Helvetica"/>
              </a:rPr>
              <a:t>	free literacy awareness and plain English workshops to raise awareness and promote action</a:t>
            </a:r>
          </a:p>
          <a:p>
            <a:pPr marL="2509838" indent="-2509838">
              <a:spcAft>
                <a:spcPts val="600"/>
              </a:spcAft>
              <a:buNone/>
              <a:tabLst>
                <a:tab pos="2509838" algn="l"/>
              </a:tabLst>
            </a:pPr>
            <a:r>
              <a:rPr lang="en-AU" sz="1600" dirty="0">
                <a:solidFill>
                  <a:srgbClr val="FF0000"/>
                </a:solidFill>
                <a:latin typeface="Helvetica"/>
                <a:cs typeface="Helvetica"/>
              </a:rPr>
              <a:t>26TEN grants program</a:t>
            </a:r>
            <a:r>
              <a:rPr lang="en-AU" sz="1600" dirty="0">
                <a:latin typeface="Helvetica"/>
                <a:cs typeface="Helvetica"/>
              </a:rPr>
              <a:t>	to fund projects that improve the skills of Tasmanians in workplaces and communities</a:t>
            </a:r>
          </a:p>
          <a:p>
            <a:pPr marL="2509838" indent="-2509838">
              <a:spcAft>
                <a:spcPts val="600"/>
              </a:spcAft>
              <a:buFont typeface="Arial"/>
              <a:buNone/>
              <a:tabLst>
                <a:tab pos="2509838" algn="l"/>
              </a:tabLst>
            </a:pPr>
            <a:r>
              <a:rPr lang="en-AU" sz="1600" dirty="0" smtClean="0">
                <a:solidFill>
                  <a:srgbClr val="FF0000"/>
                </a:solidFill>
                <a:latin typeface="Helvetica"/>
                <a:cs typeface="Helvetica"/>
              </a:rPr>
              <a:t>campaign</a:t>
            </a:r>
            <a:r>
              <a:rPr lang="en-AU" sz="1600" dirty="0" smtClean="0">
                <a:latin typeface="Helvetica"/>
                <a:cs typeface="Helvetica"/>
              </a:rPr>
              <a:t>	to inform Tasmanians of the benefits of literacy skills and that the 26TEN Network is ready and available to help</a:t>
            </a:r>
          </a:p>
          <a:p>
            <a:pPr>
              <a:spcAft>
                <a:spcPts val="600"/>
              </a:spcAft>
              <a:buFont typeface="Wingdings" charset="2"/>
              <a:buChar char="ü"/>
            </a:pPr>
            <a:endParaRPr lang="en-US" sz="1600" dirty="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6ten_logo_RG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57848" y="5382878"/>
            <a:ext cx="1118912" cy="11773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67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2D52A3"/>
                </a:solidFill>
                <a:latin typeface="Helvetica"/>
                <a:cs typeface="Helvetica"/>
              </a:rPr>
              <a:t>What are our libraries doing?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73699513"/>
              </p:ext>
            </p:extLst>
          </p:nvPr>
        </p:nvGraphicFramePr>
        <p:xfrm>
          <a:off x="346767" y="1396999"/>
          <a:ext cx="7273233" cy="4943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5416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67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2D52A3"/>
                </a:solidFill>
                <a:latin typeface="Helvetica"/>
                <a:cs typeface="Helvetica"/>
              </a:rPr>
              <a:t>How can you help? </a:t>
            </a:r>
            <a:endParaRPr lang="en-US" sz="3600" b="1" dirty="0">
              <a:solidFill>
                <a:srgbClr val="2D52A3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67" y="1600200"/>
            <a:ext cx="7411081" cy="4525963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FF0000"/>
              </a:buClr>
              <a:buFont typeface="Wingdings" charset="2"/>
              <a:buChar char="ü"/>
            </a:pPr>
            <a:r>
              <a:rPr lang="en-AU" sz="1600" dirty="0" smtClean="0">
                <a:latin typeface="Helvetica"/>
                <a:cs typeface="Helvetica"/>
              </a:rPr>
              <a:t>Talk openly and often about literacy and its importance</a:t>
            </a:r>
          </a:p>
          <a:p>
            <a:pPr lvl="0">
              <a:buClr>
                <a:srgbClr val="FF0000"/>
              </a:buClr>
              <a:buFont typeface="Wingdings" charset="2"/>
              <a:buChar char="ü"/>
            </a:pPr>
            <a:endParaRPr lang="en-AU" sz="1600" dirty="0" smtClean="0">
              <a:latin typeface="Helvetica"/>
              <a:cs typeface="Helvetica"/>
            </a:endParaRPr>
          </a:p>
          <a:p>
            <a:pPr lvl="0">
              <a:buClr>
                <a:srgbClr val="FF0000"/>
              </a:buClr>
              <a:buFont typeface="Wingdings" charset="2"/>
              <a:buChar char="ü"/>
            </a:pPr>
            <a:r>
              <a:rPr lang="en-AU" sz="1600" dirty="0" smtClean="0">
                <a:latin typeface="Helvetica"/>
                <a:cs typeface="Helvetica"/>
              </a:rPr>
              <a:t>Provide programs and services that support literacy learning at all levels</a:t>
            </a:r>
          </a:p>
          <a:p>
            <a:pPr marL="0" lvl="0" indent="0">
              <a:buClr>
                <a:srgbClr val="FF0000"/>
              </a:buClr>
              <a:buNone/>
            </a:pPr>
            <a:endParaRPr lang="en-AU" sz="1600" dirty="0" smtClean="0">
              <a:latin typeface="Helvetica"/>
              <a:cs typeface="Helvetica"/>
            </a:endParaRPr>
          </a:p>
          <a:p>
            <a:pPr lvl="0">
              <a:buClr>
                <a:srgbClr val="FF0000"/>
              </a:buClr>
              <a:buFont typeface="Wingdings" charset="2"/>
              <a:buChar char="ü"/>
            </a:pPr>
            <a:r>
              <a:rPr lang="en-AU" sz="1600" dirty="0" smtClean="0">
                <a:latin typeface="Helvetica"/>
                <a:cs typeface="Helvetica"/>
              </a:rPr>
              <a:t>Make it easier for people with low literacy to use your services</a:t>
            </a:r>
          </a:p>
          <a:p>
            <a:pPr marL="0" lvl="0" indent="0">
              <a:buClr>
                <a:srgbClr val="FF0000"/>
              </a:buClr>
              <a:buNone/>
            </a:pPr>
            <a:endParaRPr lang="en-AU" sz="1600" dirty="0" smtClean="0">
              <a:latin typeface="Helvetica"/>
              <a:cs typeface="Helvetica"/>
            </a:endParaRPr>
          </a:p>
          <a:p>
            <a:pPr lvl="0">
              <a:buClr>
                <a:srgbClr val="FF0000"/>
              </a:buClr>
              <a:buFont typeface="Wingdings" charset="2"/>
              <a:buChar char="ü"/>
            </a:pPr>
            <a:r>
              <a:rPr lang="en-AU" sz="1600" dirty="0" smtClean="0">
                <a:latin typeface="Helvetica"/>
                <a:cs typeface="Helvetica"/>
              </a:rPr>
              <a:t>Promote the use of plain English and use clear communication</a:t>
            </a:r>
          </a:p>
          <a:p>
            <a:pPr marL="0" lvl="0" indent="0">
              <a:buClr>
                <a:srgbClr val="FF0000"/>
              </a:buClr>
              <a:buNone/>
            </a:pPr>
            <a:endParaRPr lang="en-AU" sz="1600" dirty="0" smtClean="0">
              <a:latin typeface="Helvetica"/>
              <a:cs typeface="Helvetica"/>
            </a:endParaRPr>
          </a:p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AU" sz="1600" dirty="0" smtClean="0">
                <a:latin typeface="Helvetica"/>
                <a:cs typeface="Helvetica"/>
              </a:rPr>
              <a:t>Train your staff to recognise and to help </a:t>
            </a:r>
            <a:r>
              <a:rPr lang="en-AU" sz="1600" dirty="0">
                <a:latin typeface="Helvetica"/>
                <a:cs typeface="Helvetica"/>
              </a:rPr>
              <a:t>people with low </a:t>
            </a:r>
            <a:r>
              <a:rPr lang="en-AU" sz="1600" dirty="0" smtClean="0">
                <a:latin typeface="Helvetica"/>
                <a:cs typeface="Helvetica"/>
              </a:rPr>
              <a:t>literacy</a:t>
            </a:r>
          </a:p>
          <a:p>
            <a:pPr marL="0" indent="0">
              <a:buClr>
                <a:srgbClr val="FF0000"/>
              </a:buClr>
              <a:buNone/>
            </a:pPr>
            <a:endParaRPr lang="en-AU" sz="1600" dirty="0">
              <a:latin typeface="Helvetica"/>
              <a:cs typeface="Helvetica"/>
            </a:endParaRPr>
          </a:p>
          <a:p>
            <a:pPr lvl="0">
              <a:buClr>
                <a:srgbClr val="FF0000"/>
              </a:buClr>
              <a:buFont typeface="Wingdings" charset="2"/>
              <a:buChar char="ü"/>
            </a:pPr>
            <a:r>
              <a:rPr lang="en-AU" sz="1600" dirty="0" smtClean="0">
                <a:latin typeface="Helvetica"/>
                <a:cs typeface="Helvetica"/>
              </a:rPr>
              <a:t>Help </a:t>
            </a:r>
            <a:r>
              <a:rPr lang="en-AU" sz="1600" dirty="0">
                <a:latin typeface="Helvetica"/>
                <a:cs typeface="Helvetica"/>
              </a:rPr>
              <a:t>your staff </a:t>
            </a:r>
            <a:r>
              <a:rPr lang="en-AU" sz="1600" dirty="0" smtClean="0">
                <a:latin typeface="Helvetica"/>
                <a:cs typeface="Helvetica"/>
              </a:rPr>
              <a:t>or clients improve </a:t>
            </a:r>
            <a:r>
              <a:rPr lang="en-AU" sz="1600" dirty="0">
                <a:latin typeface="Helvetica"/>
                <a:cs typeface="Helvetica"/>
              </a:rPr>
              <a:t>their own </a:t>
            </a:r>
            <a:r>
              <a:rPr lang="en-AU" sz="1600" dirty="0" smtClean="0">
                <a:latin typeface="Helvetica"/>
                <a:cs typeface="Helvetica"/>
              </a:rPr>
              <a:t>skills</a:t>
            </a:r>
          </a:p>
          <a:p>
            <a:pPr marL="0" lvl="0" indent="0">
              <a:buClr>
                <a:srgbClr val="FF0000"/>
              </a:buClr>
              <a:buNone/>
            </a:pPr>
            <a:endParaRPr lang="en-AU" sz="1600" dirty="0" smtClean="0">
              <a:latin typeface="Helvetica"/>
              <a:cs typeface="Helvetica"/>
            </a:endParaRPr>
          </a:p>
          <a:p>
            <a:pPr lvl="0">
              <a:buClr>
                <a:srgbClr val="FF0000"/>
              </a:buClr>
              <a:buFont typeface="Wingdings" charset="2"/>
              <a:buChar char="ü"/>
            </a:pPr>
            <a:r>
              <a:rPr lang="en-AU" sz="1600" dirty="0" smtClean="0">
                <a:latin typeface="Helvetica"/>
                <a:cs typeface="Helvetica"/>
              </a:rPr>
              <a:t>Read to your children, their children – be </a:t>
            </a:r>
            <a:r>
              <a:rPr lang="en-AU" sz="1600" dirty="0">
                <a:latin typeface="Helvetica"/>
                <a:cs typeface="Helvetica"/>
              </a:rPr>
              <a:t>joyfully </a:t>
            </a:r>
            <a:r>
              <a:rPr lang="en-AU" sz="1600" dirty="0" smtClean="0">
                <a:latin typeface="Helvetica"/>
                <a:cs typeface="Helvetica"/>
              </a:rPr>
              <a:t>literate…</a:t>
            </a:r>
          </a:p>
          <a:p>
            <a:pPr marL="0" lvl="0" indent="0">
              <a:buClr>
                <a:srgbClr val="FF0000"/>
              </a:buClr>
              <a:buNone/>
            </a:pPr>
            <a:endParaRPr lang="en-AU" sz="1600" dirty="0" smtClean="0">
              <a:latin typeface="Helvetica"/>
              <a:cs typeface="Helvetica"/>
            </a:endParaRPr>
          </a:p>
          <a:p>
            <a:pPr marL="0" lvl="0" indent="0">
              <a:buClr>
                <a:srgbClr val="FF0000"/>
              </a:buClr>
              <a:buNone/>
            </a:pPr>
            <a:r>
              <a:rPr lang="en-AU" sz="1600" i="1" dirty="0" smtClean="0">
                <a:latin typeface="Helvetica"/>
                <a:cs typeface="Helvetica"/>
              </a:rPr>
              <a:t>The </a:t>
            </a:r>
            <a:r>
              <a:rPr lang="en-AU" sz="1600" i="1" dirty="0">
                <a:latin typeface="Helvetica"/>
                <a:cs typeface="Helvetica"/>
              </a:rPr>
              <a:t>single most important condition for literacy learning is the presence of mentors who are joyfully literate </a:t>
            </a:r>
            <a:r>
              <a:rPr lang="en-AU" sz="1600" i="1" dirty="0" smtClean="0">
                <a:latin typeface="Helvetica"/>
                <a:cs typeface="Helvetica"/>
              </a:rPr>
              <a:t>people.</a:t>
            </a:r>
          </a:p>
          <a:p>
            <a:pPr marL="0" lvl="0" indent="0" algn="r">
              <a:buClr>
                <a:srgbClr val="FF0000"/>
              </a:buClr>
              <a:buNone/>
            </a:pPr>
            <a:r>
              <a:rPr lang="en-AU" sz="1600" dirty="0" smtClean="0">
                <a:latin typeface="Helvetica"/>
                <a:cs typeface="Helvetica"/>
              </a:rPr>
              <a:t>Shirley </a:t>
            </a:r>
            <a:r>
              <a:rPr lang="en-AU" sz="1600" dirty="0">
                <a:latin typeface="Helvetica"/>
                <a:cs typeface="Helvetica"/>
              </a:rPr>
              <a:t>Brice </a:t>
            </a:r>
            <a:r>
              <a:rPr lang="en-AU" sz="1600" dirty="0" smtClean="0">
                <a:latin typeface="Helvetica"/>
                <a:cs typeface="Helvetica"/>
              </a:rPr>
              <a:t>Heath</a:t>
            </a:r>
            <a:endParaRPr lang="en-AU" sz="1600" dirty="0">
              <a:latin typeface="Helvetica"/>
              <a:cs typeface="Helvetica"/>
            </a:endParaRPr>
          </a:p>
          <a:p>
            <a:pPr marL="0" lvl="0" indent="0">
              <a:buClr>
                <a:srgbClr val="FF0000"/>
              </a:buClr>
              <a:buNone/>
            </a:pPr>
            <a:endParaRPr lang="en-AU" sz="1600" dirty="0" smtClean="0">
              <a:latin typeface="Helvetica"/>
              <a:cs typeface="Helvetica"/>
            </a:endParaRPr>
          </a:p>
          <a:p>
            <a:endParaRPr lang="en-US" sz="1600" dirty="0">
              <a:latin typeface="Helvetica"/>
              <a:cs typeface="Helvetica"/>
            </a:endParaRPr>
          </a:p>
        </p:txBody>
      </p:sp>
      <p:pic>
        <p:nvPicPr>
          <p:cNvPr id="5" name="Picture 4" descr="26ten_logo_RG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57848" y="5382878"/>
            <a:ext cx="1118912" cy="117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9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67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2D52A3"/>
                </a:solidFill>
                <a:latin typeface="Helvetica"/>
                <a:cs typeface="Helvetica"/>
              </a:rPr>
              <a:t>How to contact us</a:t>
            </a:r>
            <a:endParaRPr lang="en-US" sz="3600" b="1" dirty="0">
              <a:solidFill>
                <a:srgbClr val="2D52A3"/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67" y="1600200"/>
            <a:ext cx="716569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1600" dirty="0" smtClean="0">
                <a:solidFill>
                  <a:srgbClr val="FF0000"/>
                </a:solidFill>
                <a:latin typeface="Helvetica"/>
                <a:cs typeface="Helvetica"/>
              </a:rPr>
              <a:t>1300 </a:t>
            </a:r>
            <a:r>
              <a:rPr lang="en-AU" sz="1600" dirty="0">
                <a:solidFill>
                  <a:srgbClr val="FF0000"/>
                </a:solidFill>
                <a:latin typeface="Helvetica"/>
                <a:cs typeface="Helvetica"/>
              </a:rPr>
              <a:t>00 </a:t>
            </a:r>
            <a:r>
              <a:rPr lang="en-AU" sz="1600" dirty="0" smtClean="0">
                <a:solidFill>
                  <a:srgbClr val="FF0000"/>
                </a:solidFill>
                <a:latin typeface="Helvetica"/>
                <a:cs typeface="Helvetica"/>
              </a:rPr>
              <a:t>2610</a:t>
            </a:r>
          </a:p>
          <a:p>
            <a:pPr>
              <a:buNone/>
            </a:pPr>
            <a:r>
              <a:rPr lang="en-AU" sz="1600" dirty="0" smtClean="0">
                <a:solidFill>
                  <a:srgbClr val="FF0000"/>
                </a:solidFill>
                <a:latin typeface="Helvetica"/>
                <a:cs typeface="Helvetica"/>
              </a:rPr>
              <a:t>www.26ten.tas.gov.au</a:t>
            </a:r>
          </a:p>
          <a:p>
            <a:pPr>
              <a:buNone/>
            </a:pPr>
            <a:r>
              <a:rPr lang="en-AU" sz="1600" dirty="0" smtClean="0">
                <a:solidFill>
                  <a:srgbClr val="FF0000"/>
                </a:solidFill>
                <a:latin typeface="Helvetica"/>
                <a:cs typeface="Helvetica"/>
              </a:rPr>
              <a:t>email@26ten.tas.gov.au</a:t>
            </a:r>
            <a:endParaRPr lang="en-AU" sz="1600" dirty="0">
              <a:solidFill>
                <a:srgbClr val="FF0000"/>
              </a:solidFill>
              <a:latin typeface="Helvetica"/>
              <a:cs typeface="Helvetica"/>
            </a:endParaRPr>
          </a:p>
          <a:p>
            <a:pPr>
              <a:buNone/>
            </a:pPr>
            <a:endParaRPr lang="en-AU" sz="1600" dirty="0" smtClean="0">
              <a:latin typeface="Helvetica"/>
              <a:cs typeface="Helvetica"/>
            </a:endParaRPr>
          </a:p>
          <a:p>
            <a:pPr>
              <a:buNone/>
            </a:pPr>
            <a:r>
              <a:rPr lang="en-AU" sz="1600" dirty="0" smtClean="0">
                <a:latin typeface="Helvetica"/>
                <a:cs typeface="Helvetica"/>
              </a:rPr>
              <a:t>Jane Forward</a:t>
            </a:r>
          </a:p>
          <a:p>
            <a:pPr>
              <a:buNone/>
            </a:pPr>
            <a:r>
              <a:rPr lang="en-AU" sz="1600" dirty="0" smtClean="0">
                <a:latin typeface="Helvetica"/>
                <a:cs typeface="Helvetica"/>
              </a:rPr>
              <a:t>Manager Literacy Services</a:t>
            </a:r>
          </a:p>
          <a:p>
            <a:pPr>
              <a:buNone/>
            </a:pPr>
            <a:r>
              <a:rPr lang="en-AU" sz="1600" dirty="0" smtClean="0">
                <a:latin typeface="Helvetica"/>
                <a:cs typeface="Helvetica"/>
              </a:rPr>
              <a:t>LINC Tasmania</a:t>
            </a:r>
          </a:p>
          <a:p>
            <a:pPr>
              <a:buNone/>
            </a:pPr>
            <a:r>
              <a:rPr lang="en-AU" sz="1600" dirty="0" smtClean="0">
                <a:latin typeface="Helvetica"/>
                <a:cs typeface="Helvetica"/>
                <a:hlinkClick r:id="rId2"/>
              </a:rPr>
              <a:t>jane.forward@education.tas.gov.au</a:t>
            </a:r>
            <a:endParaRPr lang="en-AU" sz="1600" dirty="0" smtClean="0">
              <a:latin typeface="Helvetica"/>
              <a:cs typeface="Helvetica"/>
            </a:endParaRPr>
          </a:p>
          <a:p>
            <a:pPr>
              <a:buNone/>
            </a:pPr>
            <a:r>
              <a:rPr lang="en-AU" sz="1600" dirty="0" smtClean="0">
                <a:latin typeface="Helvetica"/>
                <a:cs typeface="Helvetica"/>
              </a:rPr>
              <a:t>03 6233 2914</a:t>
            </a:r>
          </a:p>
          <a:p>
            <a:pPr>
              <a:buNone/>
            </a:pPr>
            <a:endParaRPr lang="en-AU" sz="1600" dirty="0">
              <a:latin typeface="Helvetica"/>
              <a:cs typeface="Helvetica"/>
            </a:endParaRPr>
          </a:p>
          <a:p>
            <a:pPr>
              <a:buNone/>
            </a:pPr>
            <a:r>
              <a:rPr lang="en-AU" sz="1600" dirty="0" smtClean="0">
                <a:latin typeface="Helvetica"/>
                <a:cs typeface="Helvetica"/>
              </a:rPr>
              <a:t>Pip Hankin</a:t>
            </a:r>
          </a:p>
          <a:p>
            <a:pPr>
              <a:buNone/>
            </a:pPr>
            <a:r>
              <a:rPr lang="en-AU" sz="1600" dirty="0" smtClean="0">
                <a:latin typeface="Helvetica"/>
                <a:cs typeface="Helvetica"/>
              </a:rPr>
              <a:t>Manager 26TEN Strategy</a:t>
            </a:r>
          </a:p>
          <a:p>
            <a:pPr>
              <a:buNone/>
            </a:pPr>
            <a:r>
              <a:rPr lang="en-AU" sz="1600" dirty="0" smtClean="0">
                <a:latin typeface="Helvetica"/>
                <a:cs typeface="Helvetica"/>
                <a:hlinkClick r:id="rId3"/>
              </a:rPr>
              <a:t>pip.hankin@education.tas.gov.au</a:t>
            </a:r>
            <a:endParaRPr lang="en-AU" sz="1600" dirty="0" smtClean="0">
              <a:latin typeface="Helvetica"/>
              <a:cs typeface="Helvetica"/>
            </a:endParaRPr>
          </a:p>
          <a:p>
            <a:pPr>
              <a:buNone/>
            </a:pPr>
            <a:r>
              <a:rPr lang="en-AU" sz="1600" dirty="0" smtClean="0">
                <a:latin typeface="Helvetica"/>
                <a:cs typeface="Helvetica"/>
              </a:rPr>
              <a:t>03 6233 2989</a:t>
            </a:r>
            <a:endParaRPr lang="en-AU" sz="1600" dirty="0">
              <a:latin typeface="Helvetica"/>
              <a:cs typeface="Helvetica"/>
            </a:endParaRPr>
          </a:p>
        </p:txBody>
      </p:sp>
      <p:pic>
        <p:nvPicPr>
          <p:cNvPr id="5" name="Picture 4" descr="26ten_logo_RGB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57848" y="5382878"/>
            <a:ext cx="1118912" cy="11773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7652F5B7034047B6C70F9AEB8ED43B" ma:contentTypeVersion="15" ma:contentTypeDescription="Create a new document." ma:contentTypeScope="" ma:versionID="145ed5898435132d82025dda281a4717">
  <xsd:schema xmlns:xsd="http://www.w3.org/2001/XMLSchema" xmlns:xs="http://www.w3.org/2001/XMLSchema" xmlns:p="http://schemas.microsoft.com/office/2006/metadata/properties" xmlns:ns2="e9c2b902-71aa-4872-9563-5558862f0048" xmlns:ns3="2e1b98ae-4ad8-4f94-b2e9-2941d01c86a2" targetNamespace="http://schemas.microsoft.com/office/2006/metadata/properties" ma:root="true" ma:fieldsID="86627574984cff5ceec644bfd218b5f5" ns2:_="" ns3:_="">
    <xsd:import namespace="e9c2b902-71aa-4872-9563-5558862f0048"/>
    <xsd:import namespace="2e1b98ae-4ad8-4f94-b2e9-2941d01c86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c2b902-71aa-4872-9563-5558862f00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fa6e375-89d1-4f89-9ebf-5f6e204b5e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1b98ae-4ad8-4f94-b2e9-2941d01c86a2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2f91749-88f7-45b6-b363-1abbe739a771}" ma:internalName="TaxCatchAll" ma:showField="CatchAllData" ma:web="2e1b98ae-4ad8-4f94-b2e9-2941d01c86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A3595C-97DA-4037-810A-C519AC2271AE}"/>
</file>

<file path=customXml/itemProps2.xml><?xml version="1.0" encoding="utf-8"?>
<ds:datastoreItem xmlns:ds="http://schemas.openxmlformats.org/officeDocument/2006/customXml" ds:itemID="{01C4AA85-90FD-472C-8AF7-55A6A841403C}"/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599</Words>
  <Application>Microsoft Office PowerPoint</Application>
  <PresentationFormat>On-screen Show (4:3)</PresentationFormat>
  <Paragraphs>107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MS PGothic</vt:lpstr>
      <vt:lpstr>Arial</vt:lpstr>
      <vt:lpstr>Arial Black</vt:lpstr>
      <vt:lpstr>Calibri</vt:lpstr>
      <vt:lpstr>Helvetica</vt:lpstr>
      <vt:lpstr>Times New Roman</vt:lpstr>
      <vt:lpstr>Wingdings</vt:lpstr>
      <vt:lpstr>ヒラギノ角ゴ Pro W3</vt:lpstr>
      <vt:lpstr>Office Theme</vt:lpstr>
      <vt:lpstr>PowerPoint Presentation</vt:lpstr>
      <vt:lpstr>Why is 26TEN important?</vt:lpstr>
      <vt:lpstr>Our action plan for change</vt:lpstr>
      <vt:lpstr>What is 26TEN?</vt:lpstr>
      <vt:lpstr>What are our libraries doing?</vt:lpstr>
      <vt:lpstr>How can you help? </vt:lpstr>
      <vt:lpstr>How to contact us</vt:lpstr>
    </vt:vector>
  </TitlesOfParts>
  <Company>Red Jelly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to go here</dc:title>
  <dc:creator>User1</dc:creator>
  <cp:lastModifiedBy>Aimee Said</cp:lastModifiedBy>
  <cp:revision>49</cp:revision>
  <cp:lastPrinted>2012-12-05T03:42:23Z</cp:lastPrinted>
  <dcterms:created xsi:type="dcterms:W3CDTF">2012-10-09T22:59:46Z</dcterms:created>
  <dcterms:modified xsi:type="dcterms:W3CDTF">2018-06-21T00:42:01Z</dcterms:modified>
</cp:coreProperties>
</file>